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1"/>
  </p:notesMasterIdLst>
  <p:handoutMasterIdLst>
    <p:handoutMasterId r:id="rId32"/>
  </p:handoutMasterIdLst>
  <p:sldIdLst>
    <p:sldId id="256" r:id="rId5"/>
    <p:sldId id="257" r:id="rId6"/>
    <p:sldId id="258" r:id="rId7"/>
    <p:sldId id="261" r:id="rId8"/>
    <p:sldId id="283" r:id="rId9"/>
    <p:sldId id="284" r:id="rId10"/>
    <p:sldId id="285" r:id="rId11"/>
    <p:sldId id="270" r:id="rId12"/>
    <p:sldId id="271" r:id="rId13"/>
    <p:sldId id="273" r:id="rId14"/>
    <p:sldId id="272" r:id="rId15"/>
    <p:sldId id="274" r:id="rId16"/>
    <p:sldId id="275" r:id="rId17"/>
    <p:sldId id="288" r:id="rId18"/>
    <p:sldId id="294" r:id="rId19"/>
    <p:sldId id="276" r:id="rId20"/>
    <p:sldId id="279" r:id="rId21"/>
    <p:sldId id="280" r:id="rId22"/>
    <p:sldId id="281" r:id="rId23"/>
    <p:sldId id="287" r:id="rId24"/>
    <p:sldId id="286" r:id="rId25"/>
    <p:sldId id="278" r:id="rId26"/>
    <p:sldId id="289" r:id="rId27"/>
    <p:sldId id="291" r:id="rId28"/>
    <p:sldId id="295" r:id="rId29"/>
    <p:sldId id="293" r:id="rId30"/>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niel Rowinsky" initials="DR" lastIdx="3" clrIdx="0">
    <p:extLst>
      <p:ext uri="{19B8F6BF-5375-455C-9EA6-DF929625EA0E}">
        <p15:presenceInfo xmlns:p15="http://schemas.microsoft.com/office/powerpoint/2012/main" userId="S::DanielQ@legalservicesmiami.org::b4bcca34-be58-46a6-9409-7550963ae9d9" providerId="AD"/>
      </p:ext>
    </p:extLst>
  </p:cmAuthor>
  <p:cmAuthor id="2" name="Jocelyn Jauregui" initials="JJ" lastIdx="4" clrIdx="1">
    <p:extLst>
      <p:ext uri="{19B8F6BF-5375-455C-9EA6-DF929625EA0E}">
        <p15:presenceInfo xmlns:p15="http://schemas.microsoft.com/office/powerpoint/2012/main" userId="S::JocelynJ@legalservicesmiami.org::42b67882-4ba9-4dce-944e-b047deea47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E23E1F-4BBE-4D63-B10A-E9886E03C30A}" v="19" dt="2020-05-05T20:20:34.928"/>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4" autoAdjust="0"/>
    <p:restoredTop sz="94599" autoAdjust="0"/>
  </p:normalViewPr>
  <p:slideViewPr>
    <p:cSldViewPr>
      <p:cViewPr varScale="1">
        <p:scale>
          <a:sx n="51" d="100"/>
          <a:sy n="51" d="100"/>
        </p:scale>
        <p:origin x="158" y="34"/>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niel Rowinsky" userId="b4bcca34-be58-46a6-9409-7550963ae9d9" providerId="ADAL" clId="{47E23E1F-4BBE-4D63-B10A-E9886E03C30A}"/>
    <pc:docChg chg="undo custSel addSld delSld modSld">
      <pc:chgData name="Daniel Rowinsky" userId="b4bcca34-be58-46a6-9409-7550963ae9d9" providerId="ADAL" clId="{47E23E1F-4BBE-4D63-B10A-E9886E03C30A}" dt="2020-05-05T20:27:22.041" v="717" actId="20577"/>
      <pc:docMkLst>
        <pc:docMk/>
      </pc:docMkLst>
      <pc:sldChg chg="modSp mod">
        <pc:chgData name="Daniel Rowinsky" userId="b4bcca34-be58-46a6-9409-7550963ae9d9" providerId="ADAL" clId="{47E23E1F-4BBE-4D63-B10A-E9886E03C30A}" dt="2020-05-05T18:51:51.928" v="193" actId="20577"/>
        <pc:sldMkLst>
          <pc:docMk/>
          <pc:sldMk cId="1920111014" sldId="256"/>
        </pc:sldMkLst>
        <pc:spChg chg="mod">
          <ac:chgData name="Daniel Rowinsky" userId="b4bcca34-be58-46a6-9409-7550963ae9d9" providerId="ADAL" clId="{47E23E1F-4BBE-4D63-B10A-E9886E03C30A}" dt="2020-05-05T18:51:51.928" v="193" actId="20577"/>
          <ac:spMkLst>
            <pc:docMk/>
            <pc:sldMk cId="1920111014" sldId="256"/>
            <ac:spMk id="3" creationId="{00000000-0000-0000-0000-000000000000}"/>
          </ac:spMkLst>
        </pc:spChg>
      </pc:sldChg>
      <pc:sldChg chg="modSp mod">
        <pc:chgData name="Daniel Rowinsky" userId="b4bcca34-be58-46a6-9409-7550963ae9d9" providerId="ADAL" clId="{47E23E1F-4BBE-4D63-B10A-E9886E03C30A}" dt="2020-05-05T18:51:21.057" v="191" actId="20577"/>
        <pc:sldMkLst>
          <pc:docMk/>
          <pc:sldMk cId="3847750985" sldId="258"/>
        </pc:sldMkLst>
        <pc:spChg chg="mod">
          <ac:chgData name="Daniel Rowinsky" userId="b4bcca34-be58-46a6-9409-7550963ae9d9" providerId="ADAL" clId="{47E23E1F-4BBE-4D63-B10A-E9886E03C30A}" dt="2020-05-05T18:51:21.057" v="191" actId="20577"/>
          <ac:spMkLst>
            <pc:docMk/>
            <pc:sldMk cId="3847750985" sldId="258"/>
            <ac:spMk id="3" creationId="{00000000-0000-0000-0000-000000000000}"/>
          </ac:spMkLst>
        </pc:spChg>
      </pc:sldChg>
      <pc:sldChg chg="modSp mod">
        <pc:chgData name="Daniel Rowinsky" userId="b4bcca34-be58-46a6-9409-7550963ae9d9" providerId="ADAL" clId="{47E23E1F-4BBE-4D63-B10A-E9886E03C30A}" dt="2020-05-04T18:12:32.735" v="15" actId="20577"/>
        <pc:sldMkLst>
          <pc:docMk/>
          <pc:sldMk cId="2215894925" sldId="261"/>
        </pc:sldMkLst>
        <pc:spChg chg="mod">
          <ac:chgData name="Daniel Rowinsky" userId="b4bcca34-be58-46a6-9409-7550963ae9d9" providerId="ADAL" clId="{47E23E1F-4BBE-4D63-B10A-E9886E03C30A}" dt="2020-05-04T18:12:32.735" v="15" actId="20577"/>
          <ac:spMkLst>
            <pc:docMk/>
            <pc:sldMk cId="2215894925" sldId="261"/>
            <ac:spMk id="3" creationId="{C38F1A31-11CB-45F2-A8C5-727BF7836E6C}"/>
          </ac:spMkLst>
        </pc:spChg>
      </pc:sldChg>
      <pc:sldChg chg="modSp mod">
        <pc:chgData name="Daniel Rowinsky" userId="b4bcca34-be58-46a6-9409-7550963ae9d9" providerId="ADAL" clId="{47E23E1F-4BBE-4D63-B10A-E9886E03C30A}" dt="2020-05-04T18:24:34.501" v="174" actId="20577"/>
        <pc:sldMkLst>
          <pc:docMk/>
          <pc:sldMk cId="1358006413" sldId="270"/>
        </pc:sldMkLst>
        <pc:spChg chg="mod">
          <ac:chgData name="Daniel Rowinsky" userId="b4bcca34-be58-46a6-9409-7550963ae9d9" providerId="ADAL" clId="{47E23E1F-4BBE-4D63-B10A-E9886E03C30A}" dt="2020-05-04T18:24:34.501" v="174" actId="20577"/>
          <ac:spMkLst>
            <pc:docMk/>
            <pc:sldMk cId="1358006413" sldId="270"/>
            <ac:spMk id="3" creationId="{C38F1A31-11CB-45F2-A8C5-727BF7836E6C}"/>
          </ac:spMkLst>
        </pc:spChg>
      </pc:sldChg>
      <pc:sldChg chg="modSp mod">
        <pc:chgData name="Daniel Rowinsky" userId="b4bcca34-be58-46a6-9409-7550963ae9d9" providerId="ADAL" clId="{47E23E1F-4BBE-4D63-B10A-E9886E03C30A}" dt="2020-05-05T19:13:46.056" v="268" actId="20577"/>
        <pc:sldMkLst>
          <pc:docMk/>
          <pc:sldMk cId="2146243953" sldId="272"/>
        </pc:sldMkLst>
        <pc:spChg chg="mod">
          <ac:chgData name="Daniel Rowinsky" userId="b4bcca34-be58-46a6-9409-7550963ae9d9" providerId="ADAL" clId="{47E23E1F-4BBE-4D63-B10A-E9886E03C30A}" dt="2020-05-05T19:13:46.056" v="268" actId="20577"/>
          <ac:spMkLst>
            <pc:docMk/>
            <pc:sldMk cId="2146243953" sldId="272"/>
            <ac:spMk id="3" creationId="{C38F1A31-11CB-45F2-A8C5-727BF7836E6C}"/>
          </ac:spMkLst>
        </pc:spChg>
      </pc:sldChg>
      <pc:sldChg chg="modSp mod">
        <pc:chgData name="Daniel Rowinsky" userId="b4bcca34-be58-46a6-9409-7550963ae9d9" providerId="ADAL" clId="{47E23E1F-4BBE-4D63-B10A-E9886E03C30A}" dt="2020-05-05T19:16:42.091" v="320" actId="20577"/>
        <pc:sldMkLst>
          <pc:docMk/>
          <pc:sldMk cId="4110949784" sldId="274"/>
        </pc:sldMkLst>
        <pc:spChg chg="mod">
          <ac:chgData name="Daniel Rowinsky" userId="b4bcca34-be58-46a6-9409-7550963ae9d9" providerId="ADAL" clId="{47E23E1F-4BBE-4D63-B10A-E9886E03C30A}" dt="2020-05-05T19:16:42.091" v="320" actId="20577"/>
          <ac:spMkLst>
            <pc:docMk/>
            <pc:sldMk cId="4110949784" sldId="274"/>
            <ac:spMk id="3" creationId="{C38F1A31-11CB-45F2-A8C5-727BF7836E6C}"/>
          </ac:spMkLst>
        </pc:spChg>
      </pc:sldChg>
      <pc:sldChg chg="modSp mod">
        <pc:chgData name="Daniel Rowinsky" userId="b4bcca34-be58-46a6-9409-7550963ae9d9" providerId="ADAL" clId="{47E23E1F-4BBE-4D63-B10A-E9886E03C30A}" dt="2020-05-05T19:27:18.814" v="365" actId="27636"/>
        <pc:sldMkLst>
          <pc:docMk/>
          <pc:sldMk cId="2509830901" sldId="279"/>
        </pc:sldMkLst>
        <pc:spChg chg="mod">
          <ac:chgData name="Daniel Rowinsky" userId="b4bcca34-be58-46a6-9409-7550963ae9d9" providerId="ADAL" clId="{47E23E1F-4BBE-4D63-B10A-E9886E03C30A}" dt="2020-05-05T19:27:18.814" v="365" actId="27636"/>
          <ac:spMkLst>
            <pc:docMk/>
            <pc:sldMk cId="2509830901" sldId="279"/>
            <ac:spMk id="3" creationId="{C38F1A31-11CB-45F2-A8C5-727BF7836E6C}"/>
          </ac:spMkLst>
        </pc:spChg>
      </pc:sldChg>
      <pc:sldChg chg="modSp mod">
        <pc:chgData name="Daniel Rowinsky" userId="b4bcca34-be58-46a6-9409-7550963ae9d9" providerId="ADAL" clId="{47E23E1F-4BBE-4D63-B10A-E9886E03C30A}" dt="2020-05-05T19:37:09.245" v="366" actId="20577"/>
        <pc:sldMkLst>
          <pc:docMk/>
          <pc:sldMk cId="140368346" sldId="280"/>
        </pc:sldMkLst>
        <pc:spChg chg="mod">
          <ac:chgData name="Daniel Rowinsky" userId="b4bcca34-be58-46a6-9409-7550963ae9d9" providerId="ADAL" clId="{47E23E1F-4BBE-4D63-B10A-E9886E03C30A}" dt="2020-05-05T19:37:09.245" v="366" actId="20577"/>
          <ac:spMkLst>
            <pc:docMk/>
            <pc:sldMk cId="140368346" sldId="280"/>
            <ac:spMk id="2" creationId="{00000000-0000-0000-0000-000000000000}"/>
          </ac:spMkLst>
        </pc:spChg>
      </pc:sldChg>
      <pc:sldChg chg="modSp mod">
        <pc:chgData name="Daniel Rowinsky" userId="b4bcca34-be58-46a6-9409-7550963ae9d9" providerId="ADAL" clId="{47E23E1F-4BBE-4D63-B10A-E9886E03C30A}" dt="2020-05-04T18:15:16.405" v="38" actId="20577"/>
        <pc:sldMkLst>
          <pc:docMk/>
          <pc:sldMk cId="2389759223" sldId="283"/>
        </pc:sldMkLst>
        <pc:spChg chg="mod">
          <ac:chgData name="Daniel Rowinsky" userId="b4bcca34-be58-46a6-9409-7550963ae9d9" providerId="ADAL" clId="{47E23E1F-4BBE-4D63-B10A-E9886E03C30A}" dt="2020-05-04T18:15:16.405" v="38" actId="20577"/>
          <ac:spMkLst>
            <pc:docMk/>
            <pc:sldMk cId="2389759223" sldId="283"/>
            <ac:spMk id="3" creationId="{C38F1A31-11CB-45F2-A8C5-727BF7836E6C}"/>
          </ac:spMkLst>
        </pc:spChg>
      </pc:sldChg>
      <pc:sldChg chg="modSp mod">
        <pc:chgData name="Daniel Rowinsky" userId="b4bcca34-be58-46a6-9409-7550963ae9d9" providerId="ADAL" clId="{47E23E1F-4BBE-4D63-B10A-E9886E03C30A}" dt="2020-05-05T18:56:02.339" v="207" actId="20577"/>
        <pc:sldMkLst>
          <pc:docMk/>
          <pc:sldMk cId="2372443587" sldId="284"/>
        </pc:sldMkLst>
        <pc:spChg chg="mod">
          <ac:chgData name="Daniel Rowinsky" userId="b4bcca34-be58-46a6-9409-7550963ae9d9" providerId="ADAL" clId="{47E23E1F-4BBE-4D63-B10A-E9886E03C30A}" dt="2020-05-05T18:56:02.339" v="207" actId="20577"/>
          <ac:spMkLst>
            <pc:docMk/>
            <pc:sldMk cId="2372443587" sldId="284"/>
            <ac:spMk id="3" creationId="{4E21D241-914C-4C03-8E2A-06C26CA8C9FB}"/>
          </ac:spMkLst>
        </pc:spChg>
      </pc:sldChg>
      <pc:sldChg chg="modSp mod">
        <pc:chgData name="Daniel Rowinsky" userId="b4bcca34-be58-46a6-9409-7550963ae9d9" providerId="ADAL" clId="{47E23E1F-4BBE-4D63-B10A-E9886E03C30A}" dt="2020-05-05T18:59:37.598" v="251" actId="20577"/>
        <pc:sldMkLst>
          <pc:docMk/>
          <pc:sldMk cId="191550016" sldId="285"/>
        </pc:sldMkLst>
        <pc:spChg chg="mod">
          <ac:chgData name="Daniel Rowinsky" userId="b4bcca34-be58-46a6-9409-7550963ae9d9" providerId="ADAL" clId="{47E23E1F-4BBE-4D63-B10A-E9886E03C30A}" dt="2020-05-05T18:59:37.598" v="251" actId="20577"/>
          <ac:spMkLst>
            <pc:docMk/>
            <pc:sldMk cId="191550016" sldId="285"/>
            <ac:spMk id="3" creationId="{46E1784D-0FA4-4EBF-B8D7-79B6CA16DF03}"/>
          </ac:spMkLst>
        </pc:spChg>
      </pc:sldChg>
      <pc:sldChg chg="modSp mod">
        <pc:chgData name="Daniel Rowinsky" userId="b4bcca34-be58-46a6-9409-7550963ae9d9" providerId="ADAL" clId="{47E23E1F-4BBE-4D63-B10A-E9886E03C30A}" dt="2020-05-05T19:42:22.409" v="375" actId="20577"/>
        <pc:sldMkLst>
          <pc:docMk/>
          <pc:sldMk cId="795687443" sldId="286"/>
        </pc:sldMkLst>
        <pc:spChg chg="mod">
          <ac:chgData name="Daniel Rowinsky" userId="b4bcca34-be58-46a6-9409-7550963ae9d9" providerId="ADAL" clId="{47E23E1F-4BBE-4D63-B10A-E9886E03C30A}" dt="2020-05-05T19:42:22.409" v="375" actId="20577"/>
          <ac:spMkLst>
            <pc:docMk/>
            <pc:sldMk cId="795687443" sldId="286"/>
            <ac:spMk id="3" creationId="{D94A0C15-FC89-4B02-8F72-7B02A4557D6A}"/>
          </ac:spMkLst>
        </pc:spChg>
      </pc:sldChg>
      <pc:sldChg chg="modSp mod">
        <pc:chgData name="Daniel Rowinsky" userId="b4bcca34-be58-46a6-9409-7550963ae9d9" providerId="ADAL" clId="{47E23E1F-4BBE-4D63-B10A-E9886E03C30A}" dt="2020-05-05T19:38:18.653" v="367" actId="20577"/>
        <pc:sldMkLst>
          <pc:docMk/>
          <pc:sldMk cId="3671662257" sldId="287"/>
        </pc:sldMkLst>
        <pc:spChg chg="mod">
          <ac:chgData name="Daniel Rowinsky" userId="b4bcca34-be58-46a6-9409-7550963ae9d9" providerId="ADAL" clId="{47E23E1F-4BBE-4D63-B10A-E9886E03C30A}" dt="2020-05-05T19:38:18.653" v="367" actId="20577"/>
          <ac:spMkLst>
            <pc:docMk/>
            <pc:sldMk cId="3671662257" sldId="287"/>
            <ac:spMk id="3" creationId="{1A019D60-4C5D-4AC9-8856-00CEFD67CF94}"/>
          </ac:spMkLst>
        </pc:spChg>
      </pc:sldChg>
      <pc:sldChg chg="modSp mod">
        <pc:chgData name="Daniel Rowinsky" userId="b4bcca34-be58-46a6-9409-7550963ae9d9" providerId="ADAL" clId="{47E23E1F-4BBE-4D63-B10A-E9886E03C30A}" dt="2020-05-05T19:24:44.962" v="336" actId="20577"/>
        <pc:sldMkLst>
          <pc:docMk/>
          <pc:sldMk cId="735167400" sldId="288"/>
        </pc:sldMkLst>
        <pc:spChg chg="mod">
          <ac:chgData name="Daniel Rowinsky" userId="b4bcca34-be58-46a6-9409-7550963ae9d9" providerId="ADAL" clId="{47E23E1F-4BBE-4D63-B10A-E9886E03C30A}" dt="2020-05-05T19:24:44.962" v="336" actId="20577"/>
          <ac:spMkLst>
            <pc:docMk/>
            <pc:sldMk cId="735167400" sldId="288"/>
            <ac:spMk id="2" creationId="{00000000-0000-0000-0000-000000000000}"/>
          </ac:spMkLst>
        </pc:spChg>
      </pc:sldChg>
      <pc:sldChg chg="modSp mod">
        <pc:chgData name="Daniel Rowinsky" userId="b4bcca34-be58-46a6-9409-7550963ae9d9" providerId="ADAL" clId="{47E23E1F-4BBE-4D63-B10A-E9886E03C30A}" dt="2020-05-05T20:16:50.168" v="378" actId="20577"/>
        <pc:sldMkLst>
          <pc:docMk/>
          <pc:sldMk cId="2856978343" sldId="289"/>
        </pc:sldMkLst>
        <pc:spChg chg="mod">
          <ac:chgData name="Daniel Rowinsky" userId="b4bcca34-be58-46a6-9409-7550963ae9d9" providerId="ADAL" clId="{47E23E1F-4BBE-4D63-B10A-E9886E03C30A}" dt="2020-05-05T20:16:50.168" v="378" actId="20577"/>
          <ac:spMkLst>
            <pc:docMk/>
            <pc:sldMk cId="2856978343" sldId="289"/>
            <ac:spMk id="3" creationId="{D94A0C15-FC89-4B02-8F72-7B02A4557D6A}"/>
          </ac:spMkLst>
        </pc:spChg>
      </pc:sldChg>
      <pc:sldChg chg="modSp mod">
        <pc:chgData name="Daniel Rowinsky" userId="b4bcca34-be58-46a6-9409-7550963ae9d9" providerId="ADAL" clId="{47E23E1F-4BBE-4D63-B10A-E9886E03C30A}" dt="2020-05-05T19:24:50.067" v="339" actId="20577"/>
        <pc:sldMkLst>
          <pc:docMk/>
          <pc:sldMk cId="267217715" sldId="294"/>
        </pc:sldMkLst>
        <pc:spChg chg="mod">
          <ac:chgData name="Daniel Rowinsky" userId="b4bcca34-be58-46a6-9409-7550963ae9d9" providerId="ADAL" clId="{47E23E1F-4BBE-4D63-B10A-E9886E03C30A}" dt="2020-05-05T19:24:50.067" v="339" actId="20577"/>
          <ac:spMkLst>
            <pc:docMk/>
            <pc:sldMk cId="267217715" sldId="294"/>
            <ac:spMk id="2" creationId="{1C8AC096-51E7-46AD-9DDD-6B451895D095}"/>
          </ac:spMkLst>
        </pc:spChg>
      </pc:sldChg>
      <pc:sldChg chg="modSp add mod">
        <pc:chgData name="Daniel Rowinsky" userId="b4bcca34-be58-46a6-9409-7550963ae9d9" providerId="ADAL" clId="{47E23E1F-4BBE-4D63-B10A-E9886E03C30A}" dt="2020-05-05T20:27:22.041" v="717" actId="20577"/>
        <pc:sldMkLst>
          <pc:docMk/>
          <pc:sldMk cId="2561293225" sldId="295"/>
        </pc:sldMkLst>
        <pc:spChg chg="mod">
          <ac:chgData name="Daniel Rowinsky" userId="b4bcca34-be58-46a6-9409-7550963ae9d9" providerId="ADAL" clId="{47E23E1F-4BBE-4D63-B10A-E9886E03C30A}" dt="2020-05-05T20:17:26.312" v="404" actId="20577"/>
          <ac:spMkLst>
            <pc:docMk/>
            <pc:sldMk cId="2561293225" sldId="295"/>
            <ac:spMk id="2" creationId="{44BF5826-3671-40CF-AEF2-12CC554DD2DE}"/>
          </ac:spMkLst>
        </pc:spChg>
        <pc:spChg chg="mod">
          <ac:chgData name="Daniel Rowinsky" userId="b4bcca34-be58-46a6-9409-7550963ae9d9" providerId="ADAL" clId="{47E23E1F-4BBE-4D63-B10A-E9886E03C30A}" dt="2020-05-05T20:27:22.041" v="717" actId="20577"/>
          <ac:spMkLst>
            <pc:docMk/>
            <pc:sldMk cId="2561293225" sldId="295"/>
            <ac:spMk id="3" creationId="{D94A0C15-FC89-4B02-8F72-7B02A4557D6A}"/>
          </ac:spMkLst>
        </pc:spChg>
      </pc:sldChg>
      <pc:sldChg chg="add del">
        <pc:chgData name="Daniel Rowinsky" userId="b4bcca34-be58-46a6-9409-7550963ae9d9" providerId="ADAL" clId="{47E23E1F-4BBE-4D63-B10A-E9886E03C30A}" dt="2020-05-05T20:17:17.078" v="382"/>
        <pc:sldMkLst>
          <pc:docMk/>
          <pc:sldMk cId="3289595684" sldId="295"/>
        </pc:sldMkLst>
      </pc:sldChg>
      <pc:sldChg chg="add del">
        <pc:chgData name="Daniel Rowinsky" userId="b4bcca34-be58-46a6-9409-7550963ae9d9" providerId="ADAL" clId="{47E23E1F-4BBE-4D63-B10A-E9886E03C30A}" dt="2020-05-05T20:17:13.216" v="380" actId="2696"/>
        <pc:sldMkLst>
          <pc:docMk/>
          <pc:sldMk cId="3453939216" sldId="295"/>
        </pc:sldMkLst>
      </pc:sldChg>
    </pc:docChg>
  </pc:docChgLst>
  <pc:docChgLst>
    <pc:chgData name="Daniel Rowinsky" userId="b4bcca34-be58-46a6-9409-7550963ae9d9" providerId="ADAL" clId="{06F51A86-C5A3-4EA8-B39D-1047974F1170}"/>
    <pc:docChg chg="modSld">
      <pc:chgData name="Daniel Rowinsky" userId="b4bcca34-be58-46a6-9409-7550963ae9d9" providerId="ADAL" clId="{06F51A86-C5A3-4EA8-B39D-1047974F1170}" dt="2020-05-06T12:12:54.526" v="1" actId="20577"/>
      <pc:docMkLst>
        <pc:docMk/>
      </pc:docMkLst>
      <pc:sldChg chg="modSp mod">
        <pc:chgData name="Daniel Rowinsky" userId="b4bcca34-be58-46a6-9409-7550963ae9d9" providerId="ADAL" clId="{06F51A86-C5A3-4EA8-B39D-1047974F1170}" dt="2020-05-06T12:12:54.526" v="1" actId="20577"/>
        <pc:sldMkLst>
          <pc:docMk/>
          <pc:sldMk cId="2856978343" sldId="289"/>
        </pc:sldMkLst>
        <pc:spChg chg="mod">
          <ac:chgData name="Daniel Rowinsky" userId="b4bcca34-be58-46a6-9409-7550963ae9d9" providerId="ADAL" clId="{06F51A86-C5A3-4EA8-B39D-1047974F1170}" dt="2020-05-06T12:12:54.526" v="1" actId="20577"/>
          <ac:spMkLst>
            <pc:docMk/>
            <pc:sldMk cId="2856978343" sldId="289"/>
            <ac:spMk id="3" creationId="{D94A0C15-FC89-4B02-8F72-7B02A4557D6A}"/>
          </ac:spMkLst>
        </pc:spChg>
      </pc:sldChg>
    </pc:docChg>
  </pc:docChgLst>
  <pc:docChgLst>
    <pc:chgData name="Daniel Rowinsky" userId="b4bcca34-be58-46a6-9409-7550963ae9d9" providerId="ADAL" clId="{8913FE29-F78B-4456-A25D-D34FD1F9CBAC}"/>
    <pc:docChg chg="undo custSel addSld delSld modSld sldOrd">
      <pc:chgData name="Daniel Rowinsky" userId="b4bcca34-be58-46a6-9409-7550963ae9d9" providerId="ADAL" clId="{8913FE29-F78B-4456-A25D-D34FD1F9CBAC}" dt="2020-05-04T15:26:37.833" v="4598" actId="6549"/>
      <pc:docMkLst>
        <pc:docMk/>
      </pc:docMkLst>
      <pc:sldChg chg="modSp">
        <pc:chgData name="Daniel Rowinsky" userId="b4bcca34-be58-46a6-9409-7550963ae9d9" providerId="ADAL" clId="{8913FE29-F78B-4456-A25D-D34FD1F9CBAC}" dt="2020-04-30T14:33:41.857" v="3373" actId="20577"/>
        <pc:sldMkLst>
          <pc:docMk/>
          <pc:sldMk cId="2128536031" sldId="257"/>
        </pc:sldMkLst>
        <pc:spChg chg="mod">
          <ac:chgData name="Daniel Rowinsky" userId="b4bcca34-be58-46a6-9409-7550963ae9d9" providerId="ADAL" clId="{8913FE29-F78B-4456-A25D-D34FD1F9CBAC}" dt="2020-04-30T14:33:41.857" v="3373" actId="20577"/>
          <ac:spMkLst>
            <pc:docMk/>
            <pc:sldMk cId="2128536031" sldId="257"/>
            <ac:spMk id="14" creationId="{00000000-0000-0000-0000-000000000000}"/>
          </ac:spMkLst>
        </pc:spChg>
      </pc:sldChg>
      <pc:sldChg chg="modSp mod">
        <pc:chgData name="Daniel Rowinsky" userId="b4bcca34-be58-46a6-9409-7550963ae9d9" providerId="ADAL" clId="{8913FE29-F78B-4456-A25D-D34FD1F9CBAC}" dt="2020-05-04T14:29:43.714" v="3595" actId="20577"/>
        <pc:sldMkLst>
          <pc:docMk/>
          <pc:sldMk cId="2215894925" sldId="261"/>
        </pc:sldMkLst>
        <pc:spChg chg="mod">
          <ac:chgData name="Daniel Rowinsky" userId="b4bcca34-be58-46a6-9409-7550963ae9d9" providerId="ADAL" clId="{8913FE29-F78B-4456-A25D-D34FD1F9CBAC}" dt="2020-05-04T14:29:43.714" v="3595" actId="20577"/>
          <ac:spMkLst>
            <pc:docMk/>
            <pc:sldMk cId="2215894925" sldId="261"/>
            <ac:spMk id="3" creationId="{C38F1A31-11CB-45F2-A8C5-727BF7836E6C}"/>
          </ac:spMkLst>
        </pc:spChg>
      </pc:sldChg>
      <pc:sldChg chg="modSp mod">
        <pc:chgData name="Daniel Rowinsky" userId="b4bcca34-be58-46a6-9409-7550963ae9d9" providerId="ADAL" clId="{8913FE29-F78B-4456-A25D-D34FD1F9CBAC}" dt="2020-05-04T14:32:27.143" v="3666" actId="20577"/>
        <pc:sldMkLst>
          <pc:docMk/>
          <pc:sldMk cId="1358006413" sldId="270"/>
        </pc:sldMkLst>
        <pc:spChg chg="mod">
          <ac:chgData name="Daniel Rowinsky" userId="b4bcca34-be58-46a6-9409-7550963ae9d9" providerId="ADAL" clId="{8913FE29-F78B-4456-A25D-D34FD1F9CBAC}" dt="2020-05-04T14:32:27.143" v="3666" actId="20577"/>
          <ac:spMkLst>
            <pc:docMk/>
            <pc:sldMk cId="1358006413" sldId="270"/>
            <ac:spMk id="3" creationId="{C38F1A31-11CB-45F2-A8C5-727BF7836E6C}"/>
          </ac:spMkLst>
        </pc:spChg>
      </pc:sldChg>
      <pc:sldChg chg="modSp mod">
        <pc:chgData name="Daniel Rowinsky" userId="b4bcca34-be58-46a6-9409-7550963ae9d9" providerId="ADAL" clId="{8913FE29-F78B-4456-A25D-D34FD1F9CBAC}" dt="2020-05-04T15:19:00.722" v="4245"/>
        <pc:sldMkLst>
          <pc:docMk/>
          <pc:sldMk cId="323266645" sldId="271"/>
        </pc:sldMkLst>
        <pc:spChg chg="mod">
          <ac:chgData name="Daniel Rowinsky" userId="b4bcca34-be58-46a6-9409-7550963ae9d9" providerId="ADAL" clId="{8913FE29-F78B-4456-A25D-D34FD1F9CBAC}" dt="2020-05-04T15:19:00.722" v="4245"/>
          <ac:spMkLst>
            <pc:docMk/>
            <pc:sldMk cId="323266645" sldId="271"/>
            <ac:spMk id="3" creationId="{C38F1A31-11CB-45F2-A8C5-727BF7836E6C}"/>
          </ac:spMkLst>
        </pc:spChg>
      </pc:sldChg>
      <pc:sldChg chg="modSp mod addCm delCm">
        <pc:chgData name="Daniel Rowinsky" userId="b4bcca34-be58-46a6-9409-7550963ae9d9" providerId="ADAL" clId="{8913FE29-F78B-4456-A25D-D34FD1F9CBAC}" dt="2020-05-04T14:33:14.182" v="3686" actId="20577"/>
        <pc:sldMkLst>
          <pc:docMk/>
          <pc:sldMk cId="2146243953" sldId="272"/>
        </pc:sldMkLst>
        <pc:spChg chg="mod">
          <ac:chgData name="Daniel Rowinsky" userId="b4bcca34-be58-46a6-9409-7550963ae9d9" providerId="ADAL" clId="{8913FE29-F78B-4456-A25D-D34FD1F9CBAC}" dt="2020-05-04T14:33:14.182" v="3686" actId="20577"/>
          <ac:spMkLst>
            <pc:docMk/>
            <pc:sldMk cId="2146243953" sldId="272"/>
            <ac:spMk id="3" creationId="{C38F1A31-11CB-45F2-A8C5-727BF7836E6C}"/>
          </ac:spMkLst>
        </pc:spChg>
      </pc:sldChg>
      <pc:sldChg chg="modSp">
        <pc:chgData name="Daniel Rowinsky" userId="b4bcca34-be58-46a6-9409-7550963ae9d9" providerId="ADAL" clId="{8913FE29-F78B-4456-A25D-D34FD1F9CBAC}" dt="2020-04-29T19:13:23.432" v="26" actId="20577"/>
        <pc:sldMkLst>
          <pc:docMk/>
          <pc:sldMk cId="3394819510" sldId="273"/>
        </pc:sldMkLst>
        <pc:spChg chg="mod">
          <ac:chgData name="Daniel Rowinsky" userId="b4bcca34-be58-46a6-9409-7550963ae9d9" providerId="ADAL" clId="{8913FE29-F78B-4456-A25D-D34FD1F9CBAC}" dt="2020-04-29T19:13:23.432" v="26" actId="20577"/>
          <ac:spMkLst>
            <pc:docMk/>
            <pc:sldMk cId="3394819510" sldId="273"/>
            <ac:spMk id="3" creationId="{00000000-0000-0000-0000-000000000000}"/>
          </ac:spMkLst>
        </pc:spChg>
      </pc:sldChg>
      <pc:sldChg chg="modSp delCm">
        <pc:chgData name="Daniel Rowinsky" userId="b4bcca34-be58-46a6-9409-7550963ae9d9" providerId="ADAL" clId="{8913FE29-F78B-4456-A25D-D34FD1F9CBAC}" dt="2020-04-30T11:25:43.570" v="3319" actId="20577"/>
        <pc:sldMkLst>
          <pc:docMk/>
          <pc:sldMk cId="4110949784" sldId="274"/>
        </pc:sldMkLst>
        <pc:spChg chg="mod">
          <ac:chgData name="Daniel Rowinsky" userId="b4bcca34-be58-46a6-9409-7550963ae9d9" providerId="ADAL" clId="{8913FE29-F78B-4456-A25D-D34FD1F9CBAC}" dt="2020-04-30T11:25:43.570" v="3319" actId="20577"/>
          <ac:spMkLst>
            <pc:docMk/>
            <pc:sldMk cId="4110949784" sldId="274"/>
            <ac:spMk id="3" creationId="{C38F1A31-11CB-45F2-A8C5-727BF7836E6C}"/>
          </ac:spMkLst>
        </pc:spChg>
      </pc:sldChg>
      <pc:sldChg chg="modSp">
        <pc:chgData name="Daniel Rowinsky" userId="b4bcca34-be58-46a6-9409-7550963ae9d9" providerId="ADAL" clId="{8913FE29-F78B-4456-A25D-D34FD1F9CBAC}" dt="2020-04-30T11:26:06.970" v="3329" actId="20577"/>
        <pc:sldMkLst>
          <pc:docMk/>
          <pc:sldMk cId="3174745680" sldId="275"/>
        </pc:sldMkLst>
        <pc:spChg chg="mod">
          <ac:chgData name="Daniel Rowinsky" userId="b4bcca34-be58-46a6-9409-7550963ae9d9" providerId="ADAL" clId="{8913FE29-F78B-4456-A25D-D34FD1F9CBAC}" dt="2020-04-30T11:26:06.970" v="3329" actId="20577"/>
          <ac:spMkLst>
            <pc:docMk/>
            <pc:sldMk cId="3174745680" sldId="275"/>
            <ac:spMk id="2" creationId="{00000000-0000-0000-0000-000000000000}"/>
          </ac:spMkLst>
        </pc:spChg>
        <pc:spChg chg="mod">
          <ac:chgData name="Daniel Rowinsky" userId="b4bcca34-be58-46a6-9409-7550963ae9d9" providerId="ADAL" clId="{8913FE29-F78B-4456-A25D-D34FD1F9CBAC}" dt="2020-04-30T10:38:50.935" v="1542" actId="27636"/>
          <ac:spMkLst>
            <pc:docMk/>
            <pc:sldMk cId="3174745680" sldId="275"/>
            <ac:spMk id="3" creationId="{C38F1A31-11CB-45F2-A8C5-727BF7836E6C}"/>
          </ac:spMkLst>
        </pc:spChg>
      </pc:sldChg>
      <pc:sldChg chg="del">
        <pc:chgData name="Daniel Rowinsky" userId="b4bcca34-be58-46a6-9409-7550963ae9d9" providerId="ADAL" clId="{8913FE29-F78B-4456-A25D-D34FD1F9CBAC}" dt="2020-04-30T10:39:16.685" v="1562" actId="47"/>
        <pc:sldMkLst>
          <pc:docMk/>
          <pc:sldMk cId="169533714" sldId="277"/>
        </pc:sldMkLst>
      </pc:sldChg>
      <pc:sldChg chg="modSp">
        <pc:chgData name="Daniel Rowinsky" userId="b4bcca34-be58-46a6-9409-7550963ae9d9" providerId="ADAL" clId="{8913FE29-F78B-4456-A25D-D34FD1F9CBAC}" dt="2020-04-30T11:26:53.497" v="3371" actId="20577"/>
        <pc:sldMkLst>
          <pc:docMk/>
          <pc:sldMk cId="2416448054" sldId="278"/>
        </pc:sldMkLst>
        <pc:spChg chg="mod">
          <ac:chgData name="Daniel Rowinsky" userId="b4bcca34-be58-46a6-9409-7550963ae9d9" providerId="ADAL" clId="{8913FE29-F78B-4456-A25D-D34FD1F9CBAC}" dt="2020-04-30T11:26:53.497" v="3371" actId="20577"/>
          <ac:spMkLst>
            <pc:docMk/>
            <pc:sldMk cId="2416448054" sldId="278"/>
            <ac:spMk id="2" creationId="{00000000-0000-0000-0000-000000000000}"/>
          </ac:spMkLst>
        </pc:spChg>
        <pc:spChg chg="mod">
          <ac:chgData name="Daniel Rowinsky" userId="b4bcca34-be58-46a6-9409-7550963ae9d9" providerId="ADAL" clId="{8913FE29-F78B-4456-A25D-D34FD1F9CBAC}" dt="2020-04-30T10:39:14.279" v="1561" actId="6549"/>
          <ac:spMkLst>
            <pc:docMk/>
            <pc:sldMk cId="2416448054" sldId="278"/>
            <ac:spMk id="3" creationId="{00000000-0000-0000-0000-000000000000}"/>
          </ac:spMkLst>
        </pc:spChg>
      </pc:sldChg>
      <pc:sldChg chg="modSp mod">
        <pc:chgData name="Daniel Rowinsky" userId="b4bcca34-be58-46a6-9409-7550963ae9d9" providerId="ADAL" clId="{8913FE29-F78B-4456-A25D-D34FD1F9CBAC}" dt="2020-05-04T15:24:25.944" v="4403" actId="20577"/>
        <pc:sldMkLst>
          <pc:docMk/>
          <pc:sldMk cId="2509830901" sldId="279"/>
        </pc:sldMkLst>
        <pc:spChg chg="mod">
          <ac:chgData name="Daniel Rowinsky" userId="b4bcca34-be58-46a6-9409-7550963ae9d9" providerId="ADAL" clId="{8913FE29-F78B-4456-A25D-D34FD1F9CBAC}" dt="2020-05-04T15:24:25.944" v="4403" actId="20577"/>
          <ac:spMkLst>
            <pc:docMk/>
            <pc:sldMk cId="2509830901" sldId="279"/>
            <ac:spMk id="3" creationId="{C38F1A31-11CB-45F2-A8C5-727BF7836E6C}"/>
          </ac:spMkLst>
        </pc:spChg>
      </pc:sldChg>
      <pc:sldChg chg="modSp mod">
        <pc:chgData name="Daniel Rowinsky" userId="b4bcca34-be58-46a6-9409-7550963ae9d9" providerId="ADAL" clId="{8913FE29-F78B-4456-A25D-D34FD1F9CBAC}" dt="2020-05-04T15:25:24.990" v="4561" actId="20577"/>
        <pc:sldMkLst>
          <pc:docMk/>
          <pc:sldMk cId="36073834" sldId="281"/>
        </pc:sldMkLst>
        <pc:spChg chg="mod">
          <ac:chgData name="Daniel Rowinsky" userId="b4bcca34-be58-46a6-9409-7550963ae9d9" providerId="ADAL" clId="{8913FE29-F78B-4456-A25D-D34FD1F9CBAC}" dt="2020-05-04T15:25:24.990" v="4561" actId="20577"/>
          <ac:spMkLst>
            <pc:docMk/>
            <pc:sldMk cId="36073834" sldId="281"/>
            <ac:spMk id="2" creationId="{00000000-0000-0000-0000-000000000000}"/>
          </ac:spMkLst>
        </pc:spChg>
        <pc:spChg chg="mod">
          <ac:chgData name="Daniel Rowinsky" userId="b4bcca34-be58-46a6-9409-7550963ae9d9" providerId="ADAL" clId="{8913FE29-F78B-4456-A25D-D34FD1F9CBAC}" dt="2020-05-04T15:25:21.158" v="4560" actId="20577"/>
          <ac:spMkLst>
            <pc:docMk/>
            <pc:sldMk cId="36073834" sldId="281"/>
            <ac:spMk id="3" creationId="{C38F1A31-11CB-45F2-A8C5-727BF7836E6C}"/>
          </ac:spMkLst>
        </pc:spChg>
      </pc:sldChg>
      <pc:sldChg chg="addSp modSp del">
        <pc:chgData name="Daniel Rowinsky" userId="b4bcca34-be58-46a6-9409-7550963ae9d9" providerId="ADAL" clId="{8913FE29-F78B-4456-A25D-D34FD1F9CBAC}" dt="2020-04-30T10:41:47.566" v="1592" actId="2696"/>
        <pc:sldMkLst>
          <pc:docMk/>
          <pc:sldMk cId="3970113732" sldId="282"/>
        </pc:sldMkLst>
        <pc:spChg chg="mod">
          <ac:chgData name="Daniel Rowinsky" userId="b4bcca34-be58-46a6-9409-7550963ae9d9" providerId="ADAL" clId="{8913FE29-F78B-4456-A25D-D34FD1F9CBAC}" dt="2020-04-30T10:40:26.824" v="1588" actId="20577"/>
          <ac:spMkLst>
            <pc:docMk/>
            <pc:sldMk cId="3970113732" sldId="282"/>
            <ac:spMk id="2" creationId="{00000000-0000-0000-0000-000000000000}"/>
          </ac:spMkLst>
        </pc:spChg>
        <pc:spChg chg="mod">
          <ac:chgData name="Daniel Rowinsky" userId="b4bcca34-be58-46a6-9409-7550963ae9d9" providerId="ADAL" clId="{8913FE29-F78B-4456-A25D-D34FD1F9CBAC}" dt="2020-04-30T10:40:20.429" v="1565" actId="27636"/>
          <ac:spMkLst>
            <pc:docMk/>
            <pc:sldMk cId="3970113732" sldId="282"/>
            <ac:spMk id="3" creationId="{C38F1A31-11CB-45F2-A8C5-727BF7836E6C}"/>
          </ac:spMkLst>
        </pc:spChg>
        <pc:spChg chg="add">
          <ac:chgData name="Daniel Rowinsky" userId="b4bcca34-be58-46a6-9409-7550963ae9d9" providerId="ADAL" clId="{8913FE29-F78B-4456-A25D-D34FD1F9CBAC}" dt="2020-04-30T10:41:24.878" v="1589"/>
          <ac:spMkLst>
            <pc:docMk/>
            <pc:sldMk cId="3970113732" sldId="282"/>
            <ac:spMk id="4" creationId="{D3684A52-B813-4CF2-88C4-029411308140}"/>
          </ac:spMkLst>
        </pc:spChg>
      </pc:sldChg>
      <pc:sldChg chg="modSp mod">
        <pc:chgData name="Daniel Rowinsky" userId="b4bcca34-be58-46a6-9409-7550963ae9d9" providerId="ADAL" clId="{8913FE29-F78B-4456-A25D-D34FD1F9CBAC}" dt="2020-05-04T14:30:12.598" v="3613" actId="20577"/>
        <pc:sldMkLst>
          <pc:docMk/>
          <pc:sldMk cId="2389759223" sldId="283"/>
        </pc:sldMkLst>
        <pc:spChg chg="mod">
          <ac:chgData name="Daniel Rowinsky" userId="b4bcca34-be58-46a6-9409-7550963ae9d9" providerId="ADAL" clId="{8913FE29-F78B-4456-A25D-D34FD1F9CBAC}" dt="2020-05-04T14:30:12.598" v="3613" actId="20577"/>
          <ac:spMkLst>
            <pc:docMk/>
            <pc:sldMk cId="2389759223" sldId="283"/>
            <ac:spMk id="3" creationId="{C38F1A31-11CB-45F2-A8C5-727BF7836E6C}"/>
          </ac:spMkLst>
        </pc:spChg>
      </pc:sldChg>
      <pc:sldChg chg="modSp">
        <pc:chgData name="Daniel Rowinsky" userId="b4bcca34-be58-46a6-9409-7550963ae9d9" providerId="ADAL" clId="{8913FE29-F78B-4456-A25D-D34FD1F9CBAC}" dt="2020-04-30T14:58:55.601" v="3558" actId="6549"/>
        <pc:sldMkLst>
          <pc:docMk/>
          <pc:sldMk cId="2372443587" sldId="284"/>
        </pc:sldMkLst>
        <pc:spChg chg="mod">
          <ac:chgData name="Daniel Rowinsky" userId="b4bcca34-be58-46a6-9409-7550963ae9d9" providerId="ADAL" clId="{8913FE29-F78B-4456-A25D-D34FD1F9CBAC}" dt="2020-04-30T11:24:30.369" v="3308" actId="20577"/>
          <ac:spMkLst>
            <pc:docMk/>
            <pc:sldMk cId="2372443587" sldId="284"/>
            <ac:spMk id="2" creationId="{8204DAE7-5149-4E16-A7B7-03A6219CC773}"/>
          </ac:spMkLst>
        </pc:spChg>
        <pc:spChg chg="mod">
          <ac:chgData name="Daniel Rowinsky" userId="b4bcca34-be58-46a6-9409-7550963ae9d9" providerId="ADAL" clId="{8913FE29-F78B-4456-A25D-D34FD1F9CBAC}" dt="2020-04-30T14:58:55.601" v="3558" actId="6549"/>
          <ac:spMkLst>
            <pc:docMk/>
            <pc:sldMk cId="2372443587" sldId="284"/>
            <ac:spMk id="3" creationId="{4E21D241-914C-4C03-8E2A-06C26CA8C9FB}"/>
          </ac:spMkLst>
        </pc:spChg>
      </pc:sldChg>
      <pc:sldChg chg="modSp mod">
        <pc:chgData name="Daniel Rowinsky" userId="b4bcca34-be58-46a6-9409-7550963ae9d9" providerId="ADAL" clId="{8913FE29-F78B-4456-A25D-D34FD1F9CBAC}" dt="2020-05-04T14:31:08.069" v="3616" actId="20577"/>
        <pc:sldMkLst>
          <pc:docMk/>
          <pc:sldMk cId="191550016" sldId="285"/>
        </pc:sldMkLst>
        <pc:spChg chg="mod">
          <ac:chgData name="Daniel Rowinsky" userId="b4bcca34-be58-46a6-9409-7550963ae9d9" providerId="ADAL" clId="{8913FE29-F78B-4456-A25D-D34FD1F9CBAC}" dt="2020-04-30T11:24:46.084" v="3315" actId="20577"/>
          <ac:spMkLst>
            <pc:docMk/>
            <pc:sldMk cId="191550016" sldId="285"/>
            <ac:spMk id="2" creationId="{1B8A1CCA-765D-43DD-A90D-7A0E57BEBADA}"/>
          </ac:spMkLst>
        </pc:spChg>
        <pc:spChg chg="mod">
          <ac:chgData name="Daniel Rowinsky" userId="b4bcca34-be58-46a6-9409-7550963ae9d9" providerId="ADAL" clId="{8913FE29-F78B-4456-A25D-D34FD1F9CBAC}" dt="2020-05-04T14:31:08.069" v="3616" actId="20577"/>
          <ac:spMkLst>
            <pc:docMk/>
            <pc:sldMk cId="191550016" sldId="285"/>
            <ac:spMk id="3" creationId="{46E1784D-0FA4-4EBF-B8D7-79B6CA16DF03}"/>
          </ac:spMkLst>
        </pc:spChg>
      </pc:sldChg>
      <pc:sldChg chg="modSp">
        <pc:chgData name="Daniel Rowinsky" userId="b4bcca34-be58-46a6-9409-7550963ae9d9" providerId="ADAL" clId="{8913FE29-F78B-4456-A25D-D34FD1F9CBAC}" dt="2020-04-30T10:37:14.745" v="1510" actId="20577"/>
        <pc:sldMkLst>
          <pc:docMk/>
          <pc:sldMk cId="795687443" sldId="286"/>
        </pc:sldMkLst>
        <pc:spChg chg="mod">
          <ac:chgData name="Daniel Rowinsky" userId="b4bcca34-be58-46a6-9409-7550963ae9d9" providerId="ADAL" clId="{8913FE29-F78B-4456-A25D-D34FD1F9CBAC}" dt="2020-04-30T10:37:14.745" v="1510" actId="20577"/>
          <ac:spMkLst>
            <pc:docMk/>
            <pc:sldMk cId="795687443" sldId="286"/>
            <ac:spMk id="3" creationId="{D94A0C15-FC89-4B02-8F72-7B02A4557D6A}"/>
          </ac:spMkLst>
        </pc:spChg>
      </pc:sldChg>
      <pc:sldChg chg="modSp mod">
        <pc:chgData name="Daniel Rowinsky" userId="b4bcca34-be58-46a6-9409-7550963ae9d9" providerId="ADAL" clId="{8913FE29-F78B-4456-A25D-D34FD1F9CBAC}" dt="2020-05-04T15:25:32.791" v="4579" actId="20577"/>
        <pc:sldMkLst>
          <pc:docMk/>
          <pc:sldMk cId="3671662257" sldId="287"/>
        </pc:sldMkLst>
        <pc:spChg chg="mod">
          <ac:chgData name="Daniel Rowinsky" userId="b4bcca34-be58-46a6-9409-7550963ae9d9" providerId="ADAL" clId="{8913FE29-F78B-4456-A25D-D34FD1F9CBAC}" dt="2020-05-04T15:25:32.791" v="4579" actId="20577"/>
          <ac:spMkLst>
            <pc:docMk/>
            <pc:sldMk cId="3671662257" sldId="287"/>
            <ac:spMk id="2" creationId="{F14EBAA5-D7E3-4AA0-B790-6478D82C6645}"/>
          </ac:spMkLst>
        </pc:spChg>
      </pc:sldChg>
      <pc:sldChg chg="modSp add ord">
        <pc:chgData name="Daniel Rowinsky" userId="b4bcca34-be58-46a6-9409-7550963ae9d9" providerId="ADAL" clId="{8913FE29-F78B-4456-A25D-D34FD1F9CBAC}" dt="2020-04-30T11:25:59.738" v="3322" actId="20577"/>
        <pc:sldMkLst>
          <pc:docMk/>
          <pc:sldMk cId="735167400" sldId="288"/>
        </pc:sldMkLst>
        <pc:spChg chg="mod">
          <ac:chgData name="Daniel Rowinsky" userId="b4bcca34-be58-46a6-9409-7550963ae9d9" providerId="ADAL" clId="{8913FE29-F78B-4456-A25D-D34FD1F9CBAC}" dt="2020-04-30T11:25:59.738" v="3322" actId="20577"/>
          <ac:spMkLst>
            <pc:docMk/>
            <pc:sldMk cId="735167400" sldId="288"/>
            <ac:spMk id="2" creationId="{00000000-0000-0000-0000-000000000000}"/>
          </ac:spMkLst>
        </pc:spChg>
        <pc:spChg chg="mod">
          <ac:chgData name="Daniel Rowinsky" userId="b4bcca34-be58-46a6-9409-7550963ae9d9" providerId="ADAL" clId="{8913FE29-F78B-4456-A25D-D34FD1F9CBAC}" dt="2020-04-30T10:38:17.058" v="1515" actId="255"/>
          <ac:spMkLst>
            <pc:docMk/>
            <pc:sldMk cId="735167400" sldId="288"/>
            <ac:spMk id="3" creationId="{C38F1A31-11CB-45F2-A8C5-727BF7836E6C}"/>
          </ac:spMkLst>
        </pc:spChg>
      </pc:sldChg>
      <pc:sldChg chg="modSp add mod">
        <pc:chgData name="Daniel Rowinsky" userId="b4bcca34-be58-46a6-9409-7550963ae9d9" providerId="ADAL" clId="{8913FE29-F78B-4456-A25D-D34FD1F9CBAC}" dt="2020-05-04T15:26:29.417" v="4597" actId="20577"/>
        <pc:sldMkLst>
          <pc:docMk/>
          <pc:sldMk cId="2856978343" sldId="289"/>
        </pc:sldMkLst>
        <pc:spChg chg="mod">
          <ac:chgData name="Daniel Rowinsky" userId="b4bcca34-be58-46a6-9409-7550963ae9d9" providerId="ADAL" clId="{8913FE29-F78B-4456-A25D-D34FD1F9CBAC}" dt="2020-04-30T11:13:19.184" v="2120" actId="20577"/>
          <ac:spMkLst>
            <pc:docMk/>
            <pc:sldMk cId="2856978343" sldId="289"/>
            <ac:spMk id="2" creationId="{44BF5826-3671-40CF-AEF2-12CC554DD2DE}"/>
          </ac:spMkLst>
        </pc:spChg>
        <pc:spChg chg="mod">
          <ac:chgData name="Daniel Rowinsky" userId="b4bcca34-be58-46a6-9409-7550963ae9d9" providerId="ADAL" clId="{8913FE29-F78B-4456-A25D-D34FD1F9CBAC}" dt="2020-05-04T15:26:29.417" v="4597" actId="20577"/>
          <ac:spMkLst>
            <pc:docMk/>
            <pc:sldMk cId="2856978343" sldId="289"/>
            <ac:spMk id="3" creationId="{D94A0C15-FC89-4B02-8F72-7B02A4557D6A}"/>
          </ac:spMkLst>
        </pc:spChg>
      </pc:sldChg>
      <pc:sldChg chg="add del">
        <pc:chgData name="Daniel Rowinsky" userId="b4bcca34-be58-46a6-9409-7550963ae9d9" providerId="ADAL" clId="{8913FE29-F78B-4456-A25D-D34FD1F9CBAC}" dt="2020-04-30T10:41:47.566" v="1592" actId="2696"/>
        <pc:sldMkLst>
          <pc:docMk/>
          <pc:sldMk cId="2394657666" sldId="290"/>
        </pc:sldMkLst>
      </pc:sldChg>
      <pc:sldChg chg="new del">
        <pc:chgData name="Daniel Rowinsky" userId="b4bcca34-be58-46a6-9409-7550963ae9d9" providerId="ADAL" clId="{8913FE29-F78B-4456-A25D-D34FD1F9CBAC}" dt="2020-04-30T11:20:47.281" v="2907" actId="2696"/>
        <pc:sldMkLst>
          <pc:docMk/>
          <pc:sldMk cId="4187891061" sldId="290"/>
        </pc:sldMkLst>
      </pc:sldChg>
      <pc:sldChg chg="modSp add">
        <pc:chgData name="Daniel Rowinsky" userId="b4bcca34-be58-46a6-9409-7550963ae9d9" providerId="ADAL" clId="{8913FE29-F78B-4456-A25D-D34FD1F9CBAC}" dt="2020-04-30T11:20:42.442" v="2906" actId="20577"/>
        <pc:sldMkLst>
          <pc:docMk/>
          <pc:sldMk cId="198370652" sldId="291"/>
        </pc:sldMkLst>
        <pc:spChg chg="mod">
          <ac:chgData name="Daniel Rowinsky" userId="b4bcca34-be58-46a6-9409-7550963ae9d9" providerId="ADAL" clId="{8913FE29-F78B-4456-A25D-D34FD1F9CBAC}" dt="2020-04-30T11:20:42.442" v="2906" actId="20577"/>
          <ac:spMkLst>
            <pc:docMk/>
            <pc:sldMk cId="198370652" sldId="291"/>
            <ac:spMk id="2" creationId="{00000000-0000-0000-0000-000000000000}"/>
          </ac:spMkLst>
        </pc:spChg>
      </pc:sldChg>
      <pc:sldChg chg="modSp new del">
        <pc:chgData name="Daniel Rowinsky" userId="b4bcca34-be58-46a6-9409-7550963ae9d9" providerId="ADAL" clId="{8913FE29-F78B-4456-A25D-D34FD1F9CBAC}" dt="2020-04-30T11:21:20.730" v="2911" actId="2696"/>
        <pc:sldMkLst>
          <pc:docMk/>
          <pc:sldMk cId="2821474196" sldId="292"/>
        </pc:sldMkLst>
        <pc:spChg chg="mod">
          <ac:chgData name="Daniel Rowinsky" userId="b4bcca34-be58-46a6-9409-7550963ae9d9" providerId="ADAL" clId="{8913FE29-F78B-4456-A25D-D34FD1F9CBAC}" dt="2020-04-30T11:21:04.424" v="2909" actId="14100"/>
          <ac:spMkLst>
            <pc:docMk/>
            <pc:sldMk cId="2821474196" sldId="292"/>
            <ac:spMk id="2" creationId="{8615D0C3-7400-40E0-BE7B-69E5BDA279CD}"/>
          </ac:spMkLst>
        </pc:spChg>
      </pc:sldChg>
      <pc:sldChg chg="modSp add mod">
        <pc:chgData name="Daniel Rowinsky" userId="b4bcca34-be58-46a6-9409-7550963ae9d9" providerId="ADAL" clId="{8913FE29-F78B-4456-A25D-D34FD1F9CBAC}" dt="2020-05-04T15:26:37.833" v="4598" actId="6549"/>
        <pc:sldMkLst>
          <pc:docMk/>
          <pc:sldMk cId="568342578" sldId="293"/>
        </pc:sldMkLst>
        <pc:spChg chg="mod">
          <ac:chgData name="Daniel Rowinsky" userId="b4bcca34-be58-46a6-9409-7550963ae9d9" providerId="ADAL" clId="{8913FE29-F78B-4456-A25D-D34FD1F9CBAC}" dt="2020-04-30T11:21:37.425" v="2930" actId="20577"/>
          <ac:spMkLst>
            <pc:docMk/>
            <pc:sldMk cId="568342578" sldId="293"/>
            <ac:spMk id="2" creationId="{44BF5826-3671-40CF-AEF2-12CC554DD2DE}"/>
          </ac:spMkLst>
        </pc:spChg>
        <pc:spChg chg="mod">
          <ac:chgData name="Daniel Rowinsky" userId="b4bcca34-be58-46a6-9409-7550963ae9d9" providerId="ADAL" clId="{8913FE29-F78B-4456-A25D-D34FD1F9CBAC}" dt="2020-05-04T15:26:37.833" v="4598" actId="6549"/>
          <ac:spMkLst>
            <pc:docMk/>
            <pc:sldMk cId="568342578" sldId="293"/>
            <ac:spMk id="3" creationId="{D94A0C15-FC89-4B02-8F72-7B02A4557D6A}"/>
          </ac:spMkLst>
        </pc:spChg>
      </pc:sldChg>
      <pc:sldChg chg="modSp new mod">
        <pc:chgData name="Daniel Rowinsky" userId="b4bcca34-be58-46a6-9409-7550963ae9d9" providerId="ADAL" clId="{8913FE29-F78B-4456-A25D-D34FD1F9CBAC}" dt="2020-05-04T15:22:01.119" v="4281" actId="20577"/>
        <pc:sldMkLst>
          <pc:docMk/>
          <pc:sldMk cId="267217715" sldId="294"/>
        </pc:sldMkLst>
        <pc:spChg chg="mod">
          <ac:chgData name="Daniel Rowinsky" userId="b4bcca34-be58-46a6-9409-7550963ae9d9" providerId="ADAL" clId="{8913FE29-F78B-4456-A25D-D34FD1F9CBAC}" dt="2020-05-04T14:53:55.038" v="3917" actId="20577"/>
          <ac:spMkLst>
            <pc:docMk/>
            <pc:sldMk cId="267217715" sldId="294"/>
            <ac:spMk id="2" creationId="{1C8AC096-51E7-46AD-9DDD-6B451895D095}"/>
          </ac:spMkLst>
        </pc:spChg>
        <pc:spChg chg="mod">
          <ac:chgData name="Daniel Rowinsky" userId="b4bcca34-be58-46a6-9409-7550963ae9d9" providerId="ADAL" clId="{8913FE29-F78B-4456-A25D-D34FD1F9CBAC}" dt="2020-05-04T15:22:01.119" v="4281" actId="20577"/>
          <ac:spMkLst>
            <pc:docMk/>
            <pc:sldMk cId="267217715" sldId="294"/>
            <ac:spMk id="3" creationId="{9DFCFB91-F119-4C26-B293-0BE5914B082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5/6/2020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5/6/2020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rPr lang="en-US"/>
              <a:t>Click to edit Master title style</a:t>
            </a:r>
            <a:endParaRPr/>
          </a:p>
        </p:txBody>
      </p:sp>
      <p:grpSp>
        <p:nvGrpSpPr>
          <p:cNvPr id="256" name="line" descr="Line graphic"/>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7" name="line" descr="Line graphic"/>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5/6/2020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61612" y="274639"/>
            <a:ext cx="1371600" cy="5901747"/>
          </a:xfrm>
        </p:spPr>
        <p:txBody>
          <a:bodyPr vert="eaVert"/>
          <a:lstStyle/>
          <a:p>
            <a:r>
              <a:rPr lang="en-US"/>
              <a:t>Click to edit Master title style</a:t>
            </a:r>
            <a:endParaRPr/>
          </a:p>
        </p:txBody>
      </p:sp>
      <p:grpSp>
        <p:nvGrpSpPr>
          <p:cNvPr id="7" name="line" descr="Line graphic"/>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Vertical Text Placeholder 2"/>
          <p:cNvSpPr>
            <a:spLocks noGrp="1"/>
          </p:cNvSpPr>
          <p:nvPr>
            <p:ph type="body" orient="vert" idx="1" hasCustomPrompt="1"/>
          </p:nvPr>
        </p:nvSpPr>
        <p:spPr>
          <a:xfrm>
            <a:off x="608012" y="277813"/>
            <a:ext cx="9144001" cy="5898573"/>
          </a:xfrm>
        </p:spPr>
        <p:txBody>
          <a:bodyPr vert="eaVert"/>
          <a:lstStyle>
            <a:lvl5pPr>
              <a:defRPr/>
            </a:lvl5pPr>
            <a:lvl6pPr marL="1261872" indent="0">
              <a:buNone/>
              <a:defRPr/>
            </a:lvl6pPr>
            <a:lvl7pPr>
              <a:defRPr/>
            </a:lvl7pPr>
            <a:lvl8pPr>
              <a:defRPr baseline="0"/>
            </a:lvl8pPr>
            <a:lvl9pPr>
              <a:defRPr baseline="0"/>
            </a:lvl9p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endParaRPr lang="en-US" dirty="0"/>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5/6/2020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67" name="line" descr="Line graphic"/>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endParaRPr dirty="0"/>
          </a:p>
        </p:txBody>
      </p:sp>
      <p:sp>
        <p:nvSpPr>
          <p:cNvPr id="4" name="Date Placeholder 3"/>
          <p:cNvSpPr>
            <a:spLocks noGrp="1"/>
          </p:cNvSpPr>
          <p:nvPr>
            <p:ph type="dt" sz="half" idx="10"/>
          </p:nvPr>
        </p:nvSpPr>
        <p:spPr/>
        <p:txBody>
          <a:bodyPr/>
          <a:lstStyle/>
          <a:p>
            <a:fld id="{9AFE8FB1-0A7A-443E-AAF7-31D4FA1AA312}" type="datetimeFigureOut">
              <a:rPr lang="en-US"/>
              <a:t>5/6/2020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rPr lang="en-US"/>
              <a:t>Click to edit Master title style</a:t>
            </a:r>
            <a:endParaRPr/>
          </a:p>
        </p:txBody>
      </p:sp>
      <p:grpSp>
        <p:nvGrpSpPr>
          <p:cNvPr id="255" name="line" descr="Line graphic"/>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a:p>
        </p:txBody>
      </p:sp>
      <p:sp>
        <p:nvSpPr>
          <p:cNvPr id="4" name="Date Placeholder 3"/>
          <p:cNvSpPr>
            <a:spLocks noGrp="1"/>
          </p:cNvSpPr>
          <p:nvPr>
            <p:ph type="dt" sz="half" idx="10"/>
          </p:nvPr>
        </p:nvSpPr>
        <p:spPr/>
        <p:txBody>
          <a:bodyPr/>
          <a:lstStyle/>
          <a:p>
            <a:fld id="{9AFE8FB1-0A7A-443E-AAF7-31D4FA1AA312}" type="datetimeFigureOut">
              <a:rPr lang="en-US"/>
              <a:t>5/6/2020</a:t>
            </a:fld>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p>
            <a:r>
              <a:rPr lang="en-US"/>
              <a:t>Click to edit Master title style</a:t>
            </a:r>
            <a:endParaRPr/>
          </a:p>
        </p:txBody>
      </p:sp>
      <p:grpSp>
        <p:nvGrpSpPr>
          <p:cNvPr id="158" name="line" descr="Line graphic"/>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5/6/2020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lstStyle>
            <a:lvl1pPr>
              <a:defRPr/>
            </a:lvl1pPr>
          </a:lstStyle>
          <a:p>
            <a:r>
              <a:rPr lang="en-US"/>
              <a:t>Click to edit Master title style</a:t>
            </a:r>
            <a:endParaRPr/>
          </a:p>
        </p:txBody>
      </p:sp>
      <p:grpSp>
        <p:nvGrpSpPr>
          <p:cNvPr id="160" name="line" descr="Line graphic"/>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endParaRPr/>
          </a:p>
        </p:txBody>
      </p:sp>
      <p:sp>
        <p:nvSpPr>
          <p:cNvPr id="7" name="Date Placeholder 6"/>
          <p:cNvSpPr>
            <a:spLocks noGrp="1"/>
          </p:cNvSpPr>
          <p:nvPr>
            <p:ph type="dt" sz="half" idx="10"/>
          </p:nvPr>
        </p:nvSpPr>
        <p:spPr/>
        <p:txBody>
          <a:bodyPr/>
          <a:lstStyle/>
          <a:p>
            <a:fld id="{9AFE8FB1-0A7A-443E-AAF7-31D4FA1AA312}" type="datetimeFigureOut">
              <a:rPr lang="en-US"/>
              <a:t>5/6/2020</a:t>
            </a:fld>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grpSp>
        <p:nvGrpSpPr>
          <p:cNvPr id="156" name="line" descr="Line graphic"/>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4" name="Footer Placeholder 3"/>
          <p:cNvSpPr>
            <a:spLocks noGrp="1"/>
          </p:cNvSpPr>
          <p:nvPr>
            <p:ph type="ftr" sz="quarter" idx="11"/>
          </p:nvPr>
        </p:nvSpPr>
        <p:spPr/>
        <p:txBody>
          <a:bodyPr/>
          <a:lstStyle/>
          <a:p>
            <a:endParaRPr/>
          </a:p>
        </p:txBody>
      </p:sp>
      <p:sp>
        <p:nvSpPr>
          <p:cNvPr id="3" name="Date Placeholder 2"/>
          <p:cNvSpPr>
            <a:spLocks noGrp="1"/>
          </p:cNvSpPr>
          <p:nvPr>
            <p:ph type="dt" sz="half" idx="10"/>
          </p:nvPr>
        </p:nvSpPr>
        <p:spPr/>
        <p:txBody>
          <a:bodyPr/>
          <a:lstStyle/>
          <a:p>
            <a:fld id="{9AFE8FB1-0A7A-443E-AAF7-31D4FA1AA312}" type="datetimeFigureOut">
              <a:rPr lang="en-US"/>
              <a:t>5/6/2020</a:t>
            </a:fld>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a:p>
        </p:txBody>
      </p:sp>
      <p:sp>
        <p:nvSpPr>
          <p:cNvPr id="2" name="Date Placeholder 1"/>
          <p:cNvSpPr>
            <a:spLocks noGrp="1"/>
          </p:cNvSpPr>
          <p:nvPr>
            <p:ph type="dt" sz="half" idx="10"/>
          </p:nvPr>
        </p:nvSpPr>
        <p:spPr/>
        <p:txBody>
          <a:bodyPr/>
          <a:lstStyle/>
          <a:p>
            <a:fld id="{9AFE8FB1-0A7A-443E-AAF7-31D4FA1AA312}" type="datetimeFigureOut">
              <a:rPr lang="en-US"/>
              <a:t>5/6/2020</a:t>
            </a:fld>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grpSp>
        <p:nvGrpSpPr>
          <p:cNvPr id="615" name="frame" descr="Box graphic"/>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5/6/2020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grpSp>
        <p:nvGrpSpPr>
          <p:cNvPr id="614" name="frame" descr="Box graphic"/>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a:p>
        </p:txBody>
      </p:sp>
      <p:sp>
        <p:nvSpPr>
          <p:cNvPr id="5" name="Date Placeholder 4"/>
          <p:cNvSpPr>
            <a:spLocks noGrp="1"/>
          </p:cNvSpPr>
          <p:nvPr>
            <p:ph type="dt" sz="half" idx="10"/>
          </p:nvPr>
        </p:nvSpPr>
        <p:spPr/>
        <p:txBody>
          <a:bodyPr/>
          <a:lstStyle/>
          <a:p>
            <a:fld id="{9AFE8FB1-0A7A-443E-AAF7-31D4FA1AA312}" type="datetimeFigureOut">
              <a:rPr lang="en-US"/>
              <a:t>5/6/2020</a:t>
            </a:fld>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9AFE8FB1-0A7A-443E-AAF7-31D4FA1AA312}" type="datetimeFigureOut">
              <a:rPr lang="en-US" smtClean="0"/>
              <a:pPr/>
              <a:t>5/6/2020</a:t>
            </a:fld>
            <a:endParaRPr lang="en-US" dirty="0"/>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fld id="{25BA54BD-C84D-46CE-8B72-31BFB26ABA43}" type="slidenum">
              <a:rPr lang="en-US" smtClean="0"/>
              <a:pPr/>
              <a:t>‹#›</a:t>
            </a:fld>
            <a:endParaRPr lang="en-US"/>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Drowinsky@legalservicesmiami.org" TargetMode="External"/><Relationship Id="rId2" Type="http://schemas.openxmlformats.org/officeDocument/2006/relationships/hyperlink" Target="mailto:Jarmand@legalservicesmiami.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claimdate.myflorid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Reemployment Assistance</a:t>
            </a:r>
          </a:p>
        </p:txBody>
      </p:sp>
      <p:sp>
        <p:nvSpPr>
          <p:cNvPr id="3" name="Subtitle 2"/>
          <p:cNvSpPr>
            <a:spLocks noGrp="1"/>
          </p:cNvSpPr>
          <p:nvPr>
            <p:ph type="subTitle" idx="1"/>
          </p:nvPr>
        </p:nvSpPr>
        <p:spPr/>
        <p:txBody>
          <a:bodyPr/>
          <a:lstStyle/>
          <a:p>
            <a:pPr algn="ctr"/>
            <a:r>
              <a:rPr lang="en-US" dirty="0"/>
              <a:t>COVID-19 UPDATES</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Unemployment Assistance (PUA)</a:t>
            </a:r>
          </a:p>
        </p:txBody>
      </p:sp>
      <p:sp>
        <p:nvSpPr>
          <p:cNvPr id="3" name="Text Placeholder 2"/>
          <p:cNvSpPr>
            <a:spLocks noGrp="1"/>
          </p:cNvSpPr>
          <p:nvPr>
            <p:ph type="body" idx="1"/>
          </p:nvPr>
        </p:nvSpPr>
        <p:spPr/>
        <p:txBody>
          <a:bodyPr/>
          <a:lstStyle/>
          <a:p>
            <a:r>
              <a:rPr lang="en-US" dirty="0"/>
              <a:t>Section 2102 of the CARES Act</a:t>
            </a:r>
          </a:p>
        </p:txBody>
      </p:sp>
    </p:spTree>
    <p:extLst>
      <p:ext uri="{BB962C8B-B14F-4D97-AF65-F5344CB8AC3E}">
        <p14:creationId xmlns:p14="http://schemas.microsoft.com/office/powerpoint/2010/main" val="33948195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Unemployment Assistance (PUA)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fontScale="92500" lnSpcReduction="10000"/>
          </a:bodyPr>
          <a:lstStyle/>
          <a:p>
            <a:r>
              <a:rPr lang="en-US" dirty="0"/>
              <a:t>Expansion of benefits</a:t>
            </a:r>
          </a:p>
          <a:p>
            <a:pPr lvl="1"/>
            <a:r>
              <a:rPr lang="en-US" dirty="0"/>
              <a:t>Coverage groups:</a:t>
            </a:r>
          </a:p>
          <a:p>
            <a:pPr lvl="2"/>
            <a:r>
              <a:rPr lang="en-US" dirty="0"/>
              <a:t>Individuals ineligible for other reemployment assistance programs or who have exhausted benefits.</a:t>
            </a:r>
          </a:p>
          <a:p>
            <a:pPr lvl="2"/>
            <a:r>
              <a:rPr lang="en-US" dirty="0"/>
              <a:t>Able and available to work as defined in State law, except the claimant is unemployed, partially unemployed, or unable unavailable to work because of CV.</a:t>
            </a:r>
          </a:p>
          <a:p>
            <a:pPr lvl="2"/>
            <a:r>
              <a:rPr lang="en-US" dirty="0"/>
              <a:t>Includes</a:t>
            </a:r>
          </a:p>
          <a:p>
            <a:pPr lvl="3"/>
            <a:r>
              <a:rPr lang="en-US" dirty="0"/>
              <a:t>Self-employed people and independent contractors (IC).</a:t>
            </a:r>
          </a:p>
          <a:p>
            <a:pPr lvl="3"/>
            <a:r>
              <a:rPr lang="en-US" dirty="0"/>
              <a:t>People who didn’t earn enough or work long enough to qualify for state RA.</a:t>
            </a:r>
          </a:p>
          <a:p>
            <a:pPr lvl="3"/>
            <a:r>
              <a:rPr lang="en-US" dirty="0"/>
              <a:t>People who have exhausted all their RA and PEUC benefits.</a:t>
            </a:r>
          </a:p>
          <a:p>
            <a:pPr lvl="1"/>
            <a:r>
              <a:rPr lang="en-US" dirty="0"/>
              <a:t>Retroactive benefits to first day claimants lost work due to CV (1/27/2020) and until 12/31/2020.</a:t>
            </a:r>
          </a:p>
          <a:p>
            <a:r>
              <a:rPr lang="en-US" dirty="0"/>
              <a:t>39 weeks.</a:t>
            </a:r>
          </a:p>
          <a:p>
            <a:r>
              <a:rPr lang="en-US" dirty="0"/>
              <a:t>No monetary eligibility requirement to qualify.</a:t>
            </a:r>
          </a:p>
          <a:p>
            <a:endParaRPr lang="en-US" dirty="0"/>
          </a:p>
          <a:p>
            <a:endParaRPr lang="en-US" dirty="0"/>
          </a:p>
          <a:p>
            <a:pPr lvl="2"/>
            <a:endParaRPr lang="en-US" dirty="0"/>
          </a:p>
          <a:p>
            <a:pPr marL="548640" lvl="2" indent="0">
              <a:buNone/>
            </a:pPr>
            <a:endParaRPr lang="en-US" dirty="0"/>
          </a:p>
        </p:txBody>
      </p:sp>
    </p:spTree>
    <p:extLst>
      <p:ext uri="{BB962C8B-B14F-4D97-AF65-F5344CB8AC3E}">
        <p14:creationId xmlns:p14="http://schemas.microsoft.com/office/powerpoint/2010/main" val="2146243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Unemployment Assistance (PUA)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a:bodyPr>
          <a:lstStyle/>
          <a:p>
            <a:endParaRPr lang="en-US" dirty="0"/>
          </a:p>
          <a:p>
            <a:pPr lvl="1"/>
            <a:r>
              <a:rPr lang="en-US" sz="2400" dirty="0"/>
              <a:t>Not eligible if you can telework or are receiving paid leave.</a:t>
            </a:r>
          </a:p>
          <a:p>
            <a:pPr lvl="2"/>
            <a:r>
              <a:rPr lang="en-US" sz="2400" dirty="0"/>
              <a:t>Unless receive PTO for less than customary work week; or </a:t>
            </a:r>
          </a:p>
          <a:p>
            <a:pPr lvl="2"/>
            <a:r>
              <a:rPr lang="en-US" sz="2400" dirty="0"/>
              <a:t>Telework and work less. </a:t>
            </a:r>
          </a:p>
          <a:p>
            <a:pPr lvl="2"/>
            <a:r>
              <a:rPr lang="en-US" sz="2400" dirty="0"/>
              <a:t>Has no waiting week.</a:t>
            </a:r>
          </a:p>
          <a:p>
            <a:pPr lvl="1"/>
            <a:r>
              <a:rPr lang="en-US" sz="2400" dirty="0"/>
              <a:t>Must be able and available for work unless one of the COVID-19 reasons apply.</a:t>
            </a:r>
          </a:p>
          <a:p>
            <a:pPr lvl="2"/>
            <a:endParaRPr lang="en-US" dirty="0"/>
          </a:p>
          <a:p>
            <a:pPr lvl="2"/>
            <a:endParaRPr lang="en-US" dirty="0"/>
          </a:p>
          <a:p>
            <a:pPr lvl="2"/>
            <a:endParaRPr lang="en-US" dirty="0"/>
          </a:p>
          <a:p>
            <a:pPr marL="548640" lvl="2" indent="0">
              <a:buNone/>
            </a:pPr>
            <a:endParaRPr lang="en-US" dirty="0"/>
          </a:p>
        </p:txBody>
      </p:sp>
    </p:spTree>
    <p:extLst>
      <p:ext uri="{BB962C8B-B14F-4D97-AF65-F5344CB8AC3E}">
        <p14:creationId xmlns:p14="http://schemas.microsoft.com/office/powerpoint/2010/main" val="4110949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Unemployment Assistance (PUA)</a:t>
            </a:r>
            <a:br>
              <a:rPr lang="en-US" dirty="0"/>
            </a:br>
            <a:r>
              <a:rPr lang="en-US" dirty="0"/>
              <a:t>		COVID-19 Reasons</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a:xfrm>
            <a:off x="1522414" y="1524000"/>
            <a:ext cx="9144000" cy="4953000"/>
          </a:xfrm>
        </p:spPr>
        <p:txBody>
          <a:bodyPr>
            <a:normAutofit fontScale="70000" lnSpcReduction="20000"/>
          </a:bodyPr>
          <a:lstStyle/>
          <a:p>
            <a:endParaRPr lang="en-US" sz="2300" dirty="0"/>
          </a:p>
          <a:p>
            <a:pPr lvl="2"/>
            <a:r>
              <a:rPr lang="en-US" sz="2300" dirty="0"/>
              <a:t>The individual has been diagnosed with COVID-19 or is experiencing symptoms of COVID-19 and is seeking a medical diagnosis; </a:t>
            </a:r>
          </a:p>
          <a:p>
            <a:pPr lvl="2"/>
            <a:r>
              <a:rPr lang="en-US" sz="2300" dirty="0"/>
              <a:t>A member of the individual’s household has been diagnosed with COVID-19; </a:t>
            </a:r>
          </a:p>
          <a:p>
            <a:pPr lvl="2"/>
            <a:r>
              <a:rPr lang="en-US" sz="2300" dirty="0"/>
              <a:t>The individual is providing care for a family member or a member of the individual’s household who has been diagnosed with COVID-19; </a:t>
            </a:r>
          </a:p>
          <a:p>
            <a:pPr lvl="2"/>
            <a:r>
              <a:rPr lang="en-US" sz="2300" dirty="0"/>
              <a:t>A child or other person in the household for which the individual has primary caregiving responsibility is unable to attend school or another facility that is closed as a direct result of the COVID-19 public health emergency and such school or facility care is required for the individual to work; </a:t>
            </a:r>
          </a:p>
          <a:p>
            <a:pPr lvl="2"/>
            <a:r>
              <a:rPr lang="en-US" sz="2300" dirty="0"/>
              <a:t>The individual is unable to reach the place of employment because of a quarantine imposed as a direct result of the COVID-19 public health emergency; </a:t>
            </a:r>
          </a:p>
          <a:p>
            <a:pPr lvl="2"/>
            <a:r>
              <a:rPr lang="en-US" sz="2300" dirty="0"/>
              <a:t>The individual is unable to reach the place of employment because the individual has been advised by a health care provider to self-quarantine due to concerns related to COVID-19; </a:t>
            </a:r>
          </a:p>
          <a:p>
            <a:pPr lvl="2"/>
            <a:r>
              <a:rPr lang="en-US" sz="2300" dirty="0"/>
              <a:t>The individual was scheduled to commence employment and does not have a job or is unable to reach the job as a direct result of the COVID-19 public health emergency; </a:t>
            </a:r>
          </a:p>
          <a:p>
            <a:pPr lvl="2"/>
            <a:r>
              <a:rPr lang="en-US" sz="2300" dirty="0"/>
              <a:t>The individual has become the breadwinner or major support for a household because the head of the household has died as a direct result of COVID-19; </a:t>
            </a:r>
          </a:p>
          <a:p>
            <a:pPr lvl="2"/>
            <a:r>
              <a:rPr lang="en-US" sz="2300" dirty="0"/>
              <a:t>The individual has to quit his or her job as a direct result of COVID-19; or </a:t>
            </a:r>
          </a:p>
          <a:p>
            <a:pPr lvl="2"/>
            <a:r>
              <a:rPr lang="en-US" sz="2300" dirty="0"/>
              <a:t>The individual’s place of employment is closed as a direct result of the COVID-19 public health emergency.</a:t>
            </a:r>
          </a:p>
          <a:p>
            <a:pPr lvl="2"/>
            <a:endParaRPr lang="en-US" dirty="0"/>
          </a:p>
          <a:p>
            <a:pPr lvl="2"/>
            <a:endParaRPr lang="en-US" dirty="0"/>
          </a:p>
          <a:p>
            <a:pPr lvl="2"/>
            <a:endParaRPr lang="en-US" dirty="0"/>
          </a:p>
          <a:p>
            <a:pPr marL="548640" lvl="2" indent="0">
              <a:buNone/>
            </a:pPr>
            <a:endParaRPr lang="en-US" dirty="0"/>
          </a:p>
        </p:txBody>
      </p:sp>
    </p:spTree>
    <p:extLst>
      <p:ext uri="{BB962C8B-B14F-4D97-AF65-F5344CB8AC3E}">
        <p14:creationId xmlns:p14="http://schemas.microsoft.com/office/powerpoint/2010/main" val="3174745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Unemployment Assistance (PUA) 		Calculation of Benefits</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fontScale="77500" lnSpcReduction="20000"/>
          </a:bodyPr>
          <a:lstStyle/>
          <a:p>
            <a:pPr lvl="2"/>
            <a:r>
              <a:rPr lang="en-US" sz="3100" dirty="0"/>
              <a:t>Base period is Calendar Year (CY) 2019.</a:t>
            </a:r>
          </a:p>
          <a:p>
            <a:pPr lvl="2"/>
            <a:r>
              <a:rPr lang="en-US" sz="3100" dirty="0"/>
              <a:t>DOL advised states to treat employment wages and self-employment income not covered by applicable state UC law in the same manner and with the same effect as covered employment.</a:t>
            </a:r>
          </a:p>
          <a:p>
            <a:pPr lvl="2"/>
            <a:r>
              <a:rPr lang="en-US" sz="3100" dirty="0"/>
              <a:t>The most recent tax year is used to calculate PUA WBA</a:t>
            </a:r>
          </a:p>
          <a:p>
            <a:pPr lvl="3"/>
            <a:r>
              <a:rPr lang="en-US" sz="2300" dirty="0"/>
              <a:t>The claimant receives minimum WBA if no wage history with the agency (or no wages) or net income from self-employment during the base period.</a:t>
            </a:r>
          </a:p>
          <a:p>
            <a:pPr lvl="3"/>
            <a:r>
              <a:rPr lang="en-US" sz="2300" dirty="0"/>
              <a:t>For in most recent tax year</a:t>
            </a:r>
          </a:p>
          <a:p>
            <a:pPr lvl="3"/>
            <a:r>
              <a:rPr lang="en-US" sz="2300" dirty="0"/>
              <a:t>50% of the average weekly payment of regular compensation in the state, as provided quarterly by the department - $124.85.</a:t>
            </a:r>
          </a:p>
          <a:p>
            <a:pPr lvl="3"/>
            <a:endParaRPr lang="en-US" dirty="0"/>
          </a:p>
          <a:p>
            <a:pPr lvl="3"/>
            <a:endParaRPr lang="en-US" dirty="0"/>
          </a:p>
          <a:p>
            <a:pPr lvl="3"/>
            <a:endParaRPr lang="en-US" dirty="0"/>
          </a:p>
          <a:p>
            <a:pPr lvl="3"/>
            <a:endParaRPr lang="en-US" dirty="0"/>
          </a:p>
          <a:p>
            <a:pPr lvl="3"/>
            <a:endParaRPr lang="en-US" dirty="0"/>
          </a:p>
          <a:p>
            <a:pPr lvl="3"/>
            <a:r>
              <a:rPr lang="en-US" sz="1200" dirty="0"/>
              <a:t>Source: Unemployment Insurance Program Letter No. 16-20 Change 1 - April 27, 2020</a:t>
            </a:r>
          </a:p>
          <a:p>
            <a:pPr lvl="2"/>
            <a:endParaRPr lang="en-US" dirty="0"/>
          </a:p>
          <a:p>
            <a:pPr marL="548640" lvl="2" indent="0">
              <a:buNone/>
            </a:pPr>
            <a:endParaRPr lang="en-US" dirty="0"/>
          </a:p>
        </p:txBody>
      </p:sp>
    </p:spTree>
    <p:extLst>
      <p:ext uri="{BB962C8B-B14F-4D97-AF65-F5344CB8AC3E}">
        <p14:creationId xmlns:p14="http://schemas.microsoft.com/office/powerpoint/2010/main" val="7351674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AC096-51E7-46AD-9DDD-6B451895D095}"/>
              </a:ext>
            </a:extLst>
          </p:cNvPr>
          <p:cNvSpPr>
            <a:spLocks noGrp="1"/>
          </p:cNvSpPr>
          <p:nvPr>
            <p:ph type="title"/>
          </p:nvPr>
        </p:nvSpPr>
        <p:spPr/>
        <p:txBody>
          <a:bodyPr/>
          <a:lstStyle/>
          <a:p>
            <a:r>
              <a:rPr lang="en-US" dirty="0"/>
              <a:t>Pandemic Unemployment Assistance (PUA)</a:t>
            </a:r>
            <a:br>
              <a:rPr lang="en-US" dirty="0"/>
            </a:br>
            <a:r>
              <a:rPr lang="en-US" dirty="0"/>
              <a:t>		Other	</a:t>
            </a:r>
          </a:p>
        </p:txBody>
      </p:sp>
      <p:sp>
        <p:nvSpPr>
          <p:cNvPr id="3" name="Content Placeholder 2">
            <a:extLst>
              <a:ext uri="{FF2B5EF4-FFF2-40B4-BE49-F238E27FC236}">
                <a16:creationId xmlns:a16="http://schemas.microsoft.com/office/drawing/2014/main" id="{9DFCFB91-F119-4C26-B293-0BE5914B0827}"/>
              </a:ext>
            </a:extLst>
          </p:cNvPr>
          <p:cNvSpPr>
            <a:spLocks noGrp="1"/>
          </p:cNvSpPr>
          <p:nvPr>
            <p:ph idx="1"/>
          </p:nvPr>
        </p:nvSpPr>
        <p:spPr/>
        <p:txBody>
          <a:bodyPr/>
          <a:lstStyle/>
          <a:p>
            <a:r>
              <a:rPr lang="en-US" dirty="0"/>
              <a:t>Claimants eligible for PUA benefits who filed RA claims before April 5, 2020, need to file the claim again.</a:t>
            </a:r>
          </a:p>
          <a:p>
            <a:r>
              <a:rPr lang="en-US" dirty="0"/>
              <a:t>Claimants who filed PUA claims after April 5, 2020, need to file PUA claim in their CONNECT portal.</a:t>
            </a:r>
          </a:p>
          <a:p>
            <a:endParaRPr lang="en-US" dirty="0"/>
          </a:p>
        </p:txBody>
      </p:sp>
    </p:spTree>
    <p:extLst>
      <p:ext uri="{BB962C8B-B14F-4D97-AF65-F5344CB8AC3E}">
        <p14:creationId xmlns:p14="http://schemas.microsoft.com/office/powerpoint/2010/main" val="2672177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1905000"/>
            <a:ext cx="9372601" cy="2667000"/>
          </a:xfrm>
        </p:spPr>
        <p:txBody>
          <a:bodyPr/>
          <a:lstStyle/>
          <a:p>
            <a:r>
              <a:rPr lang="en-US" u="sng" dirty="0"/>
              <a:t>Pandemic Emergency Unemployment Compensation (PEUC)</a:t>
            </a:r>
            <a:endParaRPr lang="en-US" dirty="0"/>
          </a:p>
        </p:txBody>
      </p:sp>
      <p:sp>
        <p:nvSpPr>
          <p:cNvPr id="3" name="Text Placeholder 2"/>
          <p:cNvSpPr>
            <a:spLocks noGrp="1"/>
          </p:cNvSpPr>
          <p:nvPr>
            <p:ph type="body" idx="1"/>
          </p:nvPr>
        </p:nvSpPr>
        <p:spPr/>
        <p:txBody>
          <a:bodyPr/>
          <a:lstStyle/>
          <a:p>
            <a:r>
              <a:rPr lang="en-US" dirty="0"/>
              <a:t>Section 2107 of the CARES Act</a:t>
            </a:r>
          </a:p>
        </p:txBody>
      </p:sp>
    </p:spTree>
    <p:extLst>
      <p:ext uri="{BB962C8B-B14F-4D97-AF65-F5344CB8AC3E}">
        <p14:creationId xmlns:p14="http://schemas.microsoft.com/office/powerpoint/2010/main" val="1065523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Pandemic Emergency Unemployment Compensation (PEUC)</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a:xfrm>
            <a:off x="1520824" y="1905000"/>
            <a:ext cx="9144000" cy="4267200"/>
          </a:xfrm>
        </p:spPr>
        <p:txBody>
          <a:bodyPr>
            <a:normAutofit fontScale="92500"/>
          </a:bodyPr>
          <a:lstStyle/>
          <a:p>
            <a:pPr marL="274320" lvl="1" indent="0">
              <a:buNone/>
            </a:pPr>
            <a:endParaRPr lang="en-US" sz="2400" dirty="0"/>
          </a:p>
          <a:p>
            <a:pPr lvl="1"/>
            <a:r>
              <a:rPr lang="en-US" sz="2400" dirty="0"/>
              <a:t>Up to 13 weeks of regular RA benefits beginning after the date the states enter into an agreement with DOL and ending on or before 12/31/20.</a:t>
            </a:r>
          </a:p>
          <a:p>
            <a:pPr lvl="1"/>
            <a:r>
              <a:rPr lang="en-US" sz="2400" dirty="0"/>
              <a:t>Covers individuals who have exhausted all rights to regular RA benefits with respect to a benefit year that ended after 7/1/2019.</a:t>
            </a:r>
          </a:p>
          <a:p>
            <a:pPr lvl="1"/>
            <a:r>
              <a:rPr lang="en-US" sz="2400" dirty="0"/>
              <a:t>Individuals eligible for benefits from date they file claim for unemployment benefit.</a:t>
            </a:r>
          </a:p>
          <a:p>
            <a:pPr lvl="1"/>
            <a:r>
              <a:rPr lang="en-US" sz="2400" dirty="0"/>
              <a:t>Able and available for work and actively seeking work.</a:t>
            </a:r>
          </a:p>
          <a:p>
            <a:pPr lvl="2"/>
            <a:r>
              <a:rPr lang="en-US" sz="2400" dirty="0"/>
              <a:t>Flexibility due to COVID-19 – unable due to illness, quarantine, or movement restriction.</a:t>
            </a:r>
          </a:p>
          <a:p>
            <a:pPr lvl="1"/>
            <a:r>
              <a:rPr lang="en-US" sz="2400" dirty="0"/>
              <a:t>Maximum benefit amount $275 per week.</a:t>
            </a:r>
          </a:p>
          <a:p>
            <a:pPr lvl="1"/>
            <a:r>
              <a:rPr lang="en-US" sz="2400" dirty="0"/>
              <a:t>Has not been implemented in Florida yet.</a:t>
            </a:r>
          </a:p>
          <a:p>
            <a:pPr marL="548640" lvl="2" indent="0">
              <a:buNone/>
            </a:pPr>
            <a:endParaRPr lang="en-US" sz="2400" dirty="0"/>
          </a:p>
          <a:p>
            <a:pPr lvl="2"/>
            <a:endParaRPr lang="en-US" sz="2400" dirty="0"/>
          </a:p>
          <a:p>
            <a:pPr lvl="2"/>
            <a:endParaRPr lang="en-US" dirty="0"/>
          </a:p>
          <a:p>
            <a:pPr lvl="2"/>
            <a:endParaRPr lang="en-US" dirty="0"/>
          </a:p>
          <a:p>
            <a:pPr marL="548640" lvl="2" indent="0">
              <a:buNone/>
            </a:pPr>
            <a:endParaRPr lang="en-US" dirty="0"/>
          </a:p>
        </p:txBody>
      </p:sp>
    </p:spTree>
    <p:extLst>
      <p:ext uri="{BB962C8B-B14F-4D97-AF65-F5344CB8AC3E}">
        <p14:creationId xmlns:p14="http://schemas.microsoft.com/office/powerpoint/2010/main" val="2509830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3812" y="1905000"/>
            <a:ext cx="9372601" cy="2667000"/>
          </a:xfrm>
        </p:spPr>
        <p:txBody>
          <a:bodyPr/>
          <a:lstStyle/>
          <a:p>
            <a:r>
              <a:rPr lang="en-US" u="sng" dirty="0"/>
              <a:t>Federal Pandemic Unemployment Compensation (FPUC)</a:t>
            </a:r>
            <a:endParaRPr lang="en-US" dirty="0"/>
          </a:p>
        </p:txBody>
      </p:sp>
      <p:sp>
        <p:nvSpPr>
          <p:cNvPr id="3" name="Text Placeholder 2"/>
          <p:cNvSpPr>
            <a:spLocks noGrp="1"/>
          </p:cNvSpPr>
          <p:nvPr>
            <p:ph type="body" idx="1"/>
          </p:nvPr>
        </p:nvSpPr>
        <p:spPr/>
        <p:txBody>
          <a:bodyPr/>
          <a:lstStyle/>
          <a:p>
            <a:r>
              <a:rPr lang="en-US" dirty="0"/>
              <a:t>Section 2104 of the CARES Act</a:t>
            </a:r>
          </a:p>
        </p:txBody>
      </p:sp>
    </p:spTree>
    <p:extLst>
      <p:ext uri="{BB962C8B-B14F-4D97-AF65-F5344CB8AC3E}">
        <p14:creationId xmlns:p14="http://schemas.microsoft.com/office/powerpoint/2010/main" val="140368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r>
              <a:rPr lang="en-US" dirty="0"/>
              <a:t>Federal Pandemic Unemployment Compensation (FPUC)</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a:bodyPr>
          <a:lstStyle/>
          <a:p>
            <a:pPr marL="274320" lvl="1" indent="0">
              <a:buNone/>
            </a:pPr>
            <a:endParaRPr lang="en-US" sz="2400" dirty="0"/>
          </a:p>
          <a:p>
            <a:pPr lvl="1"/>
            <a:r>
              <a:rPr lang="en-US" dirty="0"/>
              <a:t>Provides additional $600 in benefits per week.</a:t>
            </a:r>
          </a:p>
          <a:p>
            <a:pPr lvl="1"/>
            <a:r>
              <a:rPr lang="en-US" dirty="0"/>
              <a:t>Everyone on regular state Unemployment Insurance, PEUC or PUA is eligible.</a:t>
            </a:r>
          </a:p>
          <a:p>
            <a:pPr lvl="2"/>
            <a:r>
              <a:rPr lang="en-US" dirty="0"/>
              <a:t>Automatic. No need to file a claim for FPUC.</a:t>
            </a:r>
          </a:p>
          <a:p>
            <a:pPr lvl="1"/>
            <a:r>
              <a:rPr lang="en-US" dirty="0"/>
              <a:t>Does not count as income for purposes of Medicaid or CHIP eligibility</a:t>
            </a:r>
          </a:p>
          <a:p>
            <a:pPr lvl="1"/>
            <a:r>
              <a:rPr lang="en-US" dirty="0"/>
              <a:t>Starting the date after which, the state enters into an agreement with the Department of Labor and ending on or before 7/31/2020.</a:t>
            </a:r>
          </a:p>
          <a:p>
            <a:pPr lvl="2"/>
            <a:r>
              <a:rPr lang="en-US" dirty="0"/>
              <a:t>Florida entered into an agreement with the Department of Labor to provide this benefit on 3/27/2020. However, eligibility starts on 3/29/2020 because Sunday is the first day of eligibility in a RA claim under State law.</a:t>
            </a:r>
          </a:p>
          <a:p>
            <a:pPr lvl="2"/>
            <a:endParaRPr lang="en-US" dirty="0"/>
          </a:p>
          <a:p>
            <a:pPr marL="274320" lvl="1" indent="0">
              <a:buNone/>
            </a:pPr>
            <a:endParaRPr lang="en-US" sz="2400" dirty="0"/>
          </a:p>
          <a:p>
            <a:pPr lvl="2"/>
            <a:endParaRPr lang="en-US" sz="2400" dirty="0"/>
          </a:p>
          <a:p>
            <a:pPr lvl="2"/>
            <a:endParaRPr lang="en-US" dirty="0"/>
          </a:p>
          <a:p>
            <a:pPr lvl="2"/>
            <a:endParaRPr lang="en-US" dirty="0"/>
          </a:p>
          <a:p>
            <a:pPr marL="548640" lvl="2" indent="0">
              <a:buNone/>
            </a:pPr>
            <a:endParaRPr lang="en-US" dirty="0"/>
          </a:p>
        </p:txBody>
      </p:sp>
    </p:spTree>
    <p:extLst>
      <p:ext uri="{BB962C8B-B14F-4D97-AF65-F5344CB8AC3E}">
        <p14:creationId xmlns:p14="http://schemas.microsoft.com/office/powerpoint/2010/main" val="36073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a:t>REEMPLOYMENT ASSISTANCE PROGRAMS</a:t>
            </a:r>
          </a:p>
        </p:txBody>
      </p:sp>
      <p:sp>
        <p:nvSpPr>
          <p:cNvPr id="14" name="Content Placeholder 13"/>
          <p:cNvSpPr>
            <a:spLocks noGrp="1"/>
          </p:cNvSpPr>
          <p:nvPr>
            <p:ph idx="1"/>
          </p:nvPr>
        </p:nvSpPr>
        <p:spPr/>
        <p:txBody>
          <a:bodyPr/>
          <a:lstStyle/>
          <a:p>
            <a:endParaRPr lang="en-US" dirty="0"/>
          </a:p>
          <a:p>
            <a:r>
              <a:rPr lang="en-US" dirty="0"/>
              <a:t>Florida Reemployment Assistance (RA)</a:t>
            </a:r>
          </a:p>
          <a:p>
            <a:r>
              <a:rPr lang="en-US" dirty="0">
                <a:solidFill>
                  <a:schemeClr val="accent1"/>
                </a:solidFill>
              </a:rPr>
              <a:t>Pandemic Unemployment Assistance (PUA)</a:t>
            </a:r>
          </a:p>
          <a:p>
            <a:r>
              <a:rPr lang="en-US" dirty="0">
                <a:solidFill>
                  <a:schemeClr val="accent1"/>
                </a:solidFill>
              </a:rPr>
              <a:t>Pandemic Emergency Unemployment Compensation (PEUC)</a:t>
            </a:r>
          </a:p>
          <a:p>
            <a:r>
              <a:rPr lang="en-US" dirty="0">
                <a:solidFill>
                  <a:schemeClr val="accent1"/>
                </a:solidFill>
              </a:rPr>
              <a:t>Federal Pandemic Unemployment Compensation (FPUC)</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EBAA5-D7E3-4AA0-B790-6478D82C6645}"/>
              </a:ext>
            </a:extLst>
          </p:cNvPr>
          <p:cNvSpPr>
            <a:spLocks noGrp="1"/>
          </p:cNvSpPr>
          <p:nvPr>
            <p:ph type="title"/>
          </p:nvPr>
        </p:nvSpPr>
        <p:spPr/>
        <p:txBody>
          <a:bodyPr/>
          <a:lstStyle/>
          <a:p>
            <a:r>
              <a:rPr lang="en-US" dirty="0"/>
              <a:t>Appeal Process – All Claims</a:t>
            </a:r>
          </a:p>
        </p:txBody>
      </p:sp>
      <p:sp>
        <p:nvSpPr>
          <p:cNvPr id="3" name="Content Placeholder 2">
            <a:extLst>
              <a:ext uri="{FF2B5EF4-FFF2-40B4-BE49-F238E27FC236}">
                <a16:creationId xmlns:a16="http://schemas.microsoft.com/office/drawing/2014/main" id="{1A019D60-4C5D-4AC9-8856-00CEFD67CF94}"/>
              </a:ext>
            </a:extLst>
          </p:cNvPr>
          <p:cNvSpPr>
            <a:spLocks noGrp="1"/>
          </p:cNvSpPr>
          <p:nvPr>
            <p:ph idx="1"/>
          </p:nvPr>
        </p:nvSpPr>
        <p:spPr/>
        <p:txBody>
          <a:bodyPr/>
          <a:lstStyle/>
          <a:p>
            <a:r>
              <a:rPr lang="en-US" dirty="0"/>
              <a:t>PUC, PEUC, and FPUC appeal process identical to RA appeal process</a:t>
            </a:r>
          </a:p>
          <a:p>
            <a:pPr lvl="1"/>
            <a:r>
              <a:rPr lang="en-US" dirty="0"/>
              <a:t>Twenty (2o) days from the date DEO mails decision.</a:t>
            </a:r>
          </a:p>
          <a:p>
            <a:pPr lvl="2"/>
            <a:r>
              <a:rPr lang="en-US" sz="2000" dirty="0"/>
              <a:t>DEO will schedule a telephone hearing before an appeals referee.</a:t>
            </a:r>
          </a:p>
          <a:p>
            <a:pPr lvl="3"/>
            <a:r>
              <a:rPr lang="en-US" sz="2000" dirty="0"/>
              <a:t>Twenty (20) days from date appeals referee mails decision to appeal to the Reemployment Assistance Appeals Commission (RAAC).</a:t>
            </a:r>
          </a:p>
          <a:p>
            <a:pPr lvl="3"/>
            <a:r>
              <a:rPr lang="en-US" sz="2000" dirty="0"/>
              <a:t>Thirty (30) days from date RAAC enters order to appeal it to the District Court of Appeals (DCA).</a:t>
            </a:r>
          </a:p>
          <a:p>
            <a:pPr marL="548640" lvl="2" indent="0">
              <a:buNone/>
            </a:pPr>
            <a:endParaRPr lang="en-US" dirty="0"/>
          </a:p>
        </p:txBody>
      </p:sp>
    </p:spTree>
    <p:extLst>
      <p:ext uri="{BB962C8B-B14F-4D97-AF65-F5344CB8AC3E}">
        <p14:creationId xmlns:p14="http://schemas.microsoft.com/office/powerpoint/2010/main" val="3671662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5826-3671-40CF-AEF2-12CC554DD2DE}"/>
              </a:ext>
            </a:extLst>
          </p:cNvPr>
          <p:cNvSpPr>
            <a:spLocks noGrp="1"/>
          </p:cNvSpPr>
          <p:nvPr>
            <p:ph type="title"/>
          </p:nvPr>
        </p:nvSpPr>
        <p:spPr/>
        <p:txBody>
          <a:bodyPr/>
          <a:lstStyle/>
          <a:p>
            <a:r>
              <a:rPr lang="en-US" dirty="0"/>
              <a:t>Overpayments</a:t>
            </a:r>
          </a:p>
        </p:txBody>
      </p:sp>
      <p:sp>
        <p:nvSpPr>
          <p:cNvPr id="3" name="Content Placeholder 2">
            <a:extLst>
              <a:ext uri="{FF2B5EF4-FFF2-40B4-BE49-F238E27FC236}">
                <a16:creationId xmlns:a16="http://schemas.microsoft.com/office/drawing/2014/main" id="{D94A0C15-FC89-4B02-8F72-7B02A4557D6A}"/>
              </a:ext>
            </a:extLst>
          </p:cNvPr>
          <p:cNvSpPr>
            <a:spLocks noGrp="1"/>
          </p:cNvSpPr>
          <p:nvPr>
            <p:ph idx="1"/>
          </p:nvPr>
        </p:nvSpPr>
        <p:spPr/>
        <p:txBody>
          <a:bodyPr>
            <a:normAutofit lnSpcReduction="10000"/>
          </a:bodyPr>
          <a:lstStyle/>
          <a:p>
            <a:r>
              <a:rPr lang="en-US" dirty="0"/>
              <a:t>Regular RA Benefits</a:t>
            </a:r>
          </a:p>
          <a:p>
            <a:pPr lvl="1"/>
            <a:r>
              <a:rPr lang="en-US" dirty="0"/>
              <a:t>No waiver of overpayments allowed.</a:t>
            </a:r>
          </a:p>
          <a:p>
            <a:pPr lvl="1"/>
            <a:r>
              <a:rPr lang="en-US" dirty="0"/>
              <a:t>However, recoupment from future benefits is not permitted if claimant received benefits without fault on the claimant’s part and recoupment would defeat the purpose of this chapter or would be inequitable and against good conscience. </a:t>
            </a:r>
          </a:p>
          <a:p>
            <a:r>
              <a:rPr lang="en-US" dirty="0"/>
              <a:t>PUA</a:t>
            </a:r>
          </a:p>
          <a:p>
            <a:pPr lvl="1"/>
            <a:r>
              <a:rPr lang="en-US" dirty="0"/>
              <a:t>No waiver of overpayment allowed, even if the claimant is not at fault for causing the overpayment.</a:t>
            </a:r>
          </a:p>
          <a:p>
            <a:r>
              <a:rPr lang="en-US" dirty="0"/>
              <a:t>PEUC and FPUC</a:t>
            </a:r>
          </a:p>
          <a:p>
            <a:pPr lvl="1"/>
            <a:r>
              <a:rPr lang="en-US" dirty="0"/>
              <a:t>State may waive repayment of overpayments if it determines that:</a:t>
            </a:r>
          </a:p>
          <a:p>
            <a:pPr lvl="2"/>
            <a:r>
              <a:rPr lang="en-US" dirty="0"/>
              <a:t>The payment of the benefit was without fault on the part of the individual receiving the benefits; and</a:t>
            </a:r>
          </a:p>
          <a:p>
            <a:pPr lvl="2"/>
            <a:r>
              <a:rPr lang="en-US" dirty="0"/>
              <a:t>Such payment would be contrary to equity and good conscience.</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7956874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NEW PUBLIC </a:t>
            </a:r>
            <a:r>
              <a:rPr lang="en-US" dirty="0"/>
              <a:t>CHARGE RULE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416448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5826-3671-40CF-AEF2-12CC554DD2DE}"/>
              </a:ext>
            </a:extLst>
          </p:cNvPr>
          <p:cNvSpPr>
            <a:spLocks noGrp="1"/>
          </p:cNvSpPr>
          <p:nvPr>
            <p:ph type="title"/>
          </p:nvPr>
        </p:nvSpPr>
        <p:spPr/>
        <p:txBody>
          <a:bodyPr/>
          <a:lstStyle/>
          <a:p>
            <a:r>
              <a:rPr lang="en-US" dirty="0"/>
              <a:t>NEW PUBLIC CHARGE RULE</a:t>
            </a:r>
          </a:p>
        </p:txBody>
      </p:sp>
      <p:sp>
        <p:nvSpPr>
          <p:cNvPr id="3" name="Content Placeholder 2">
            <a:extLst>
              <a:ext uri="{FF2B5EF4-FFF2-40B4-BE49-F238E27FC236}">
                <a16:creationId xmlns:a16="http://schemas.microsoft.com/office/drawing/2014/main" id="{D94A0C15-FC89-4B02-8F72-7B02A4557D6A}"/>
              </a:ext>
            </a:extLst>
          </p:cNvPr>
          <p:cNvSpPr>
            <a:spLocks noGrp="1"/>
          </p:cNvSpPr>
          <p:nvPr>
            <p:ph idx="1"/>
          </p:nvPr>
        </p:nvSpPr>
        <p:spPr/>
        <p:txBody>
          <a:bodyPr>
            <a:normAutofit lnSpcReduction="10000"/>
          </a:bodyPr>
          <a:lstStyle/>
          <a:p>
            <a:pPr lvl="1"/>
            <a:r>
              <a:rPr lang="en-US" dirty="0"/>
              <a:t>Implemented in February 24</a:t>
            </a:r>
            <a:r>
              <a:rPr lang="en-US"/>
              <a:t>, 2020.</a:t>
            </a:r>
            <a:endParaRPr lang="en-US" dirty="0"/>
          </a:p>
          <a:p>
            <a:pPr lvl="1"/>
            <a:r>
              <a:rPr lang="en-US" dirty="0"/>
              <a:t>Aliens who are likely at any time to become a public charge are inadmissible.</a:t>
            </a:r>
          </a:p>
          <a:p>
            <a:pPr lvl="1"/>
            <a:r>
              <a:rPr lang="en-US" dirty="0"/>
              <a:t>Applies to aliens seeking adjustment of status to Lawful Permanent Resident (LPR) or trying to enter the country at the border.</a:t>
            </a:r>
          </a:p>
          <a:p>
            <a:pPr lvl="1"/>
            <a:r>
              <a:rPr lang="en-US" dirty="0"/>
              <a:t>USCIS or immigration officer must decide whether the person is likely to become dependent on certain government benefits in the future, which would make them a “public charge.”</a:t>
            </a:r>
          </a:p>
          <a:p>
            <a:pPr lvl="1"/>
            <a:r>
              <a:rPr lang="en-US" dirty="0"/>
              <a:t>Prospective looking test using positive and negative factors.</a:t>
            </a:r>
          </a:p>
          <a:p>
            <a:pPr lvl="1"/>
            <a:r>
              <a:rPr lang="en-US" dirty="0"/>
              <a:t>Heavily weighed negative factor is likelihood to receive one or more public benefits for more than 12 months, in total,  over any 36-month period.</a:t>
            </a:r>
          </a:p>
          <a:p>
            <a:pPr lvl="1"/>
            <a:r>
              <a:rPr lang="en-US" dirty="0"/>
              <a:t>New rule expanded the list of public benefits that can be considered to make this determination.</a:t>
            </a:r>
          </a:p>
          <a:p>
            <a:pPr lvl="2"/>
            <a:r>
              <a:rPr lang="en-US" dirty="0"/>
              <a:t>It is an exhaustive list.</a:t>
            </a:r>
          </a:p>
          <a:p>
            <a:pPr lvl="3"/>
            <a:r>
              <a:rPr lang="en-US" dirty="0"/>
              <a:t>List does not include unemployment compensation benefits.</a:t>
            </a:r>
          </a:p>
          <a:p>
            <a:pPr lvl="2"/>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856978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8370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5826-3671-40CF-AEF2-12CC554DD2DE}"/>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D94A0C15-FC89-4B02-8F72-7B02A4557D6A}"/>
              </a:ext>
            </a:extLst>
          </p:cNvPr>
          <p:cNvSpPr>
            <a:spLocks noGrp="1"/>
          </p:cNvSpPr>
          <p:nvPr>
            <p:ph idx="1"/>
          </p:nvPr>
        </p:nvSpPr>
        <p:spPr/>
        <p:txBody>
          <a:bodyPr>
            <a:normAutofit/>
          </a:bodyPr>
          <a:lstStyle/>
          <a:p>
            <a:pPr lvl="1"/>
            <a:r>
              <a:rPr lang="en-US" dirty="0"/>
              <a:t>Floridajobs.org</a:t>
            </a:r>
          </a:p>
          <a:p>
            <a:pPr lvl="1"/>
            <a:r>
              <a:rPr lang="en-US" dirty="0"/>
              <a:t>Floridajobs.org/Reemployment-Assistance-Service-Center/reemployment-assistance-appeals-commission/research-commission-precedential-orders</a:t>
            </a:r>
          </a:p>
          <a:p>
            <a:pPr lvl="1"/>
            <a:r>
              <a:rPr lang="en-US" dirty="0"/>
              <a:t>Floridajobs.org/docs/default-source/reemployment-assistance-center/unemployment/</a:t>
            </a:r>
            <a:r>
              <a:rPr lang="en-US" dirty="0" err="1"/>
              <a:t>bri</a:t>
            </a:r>
            <a:r>
              <a:rPr lang="en-US" dirty="0"/>
              <a:t>/</a:t>
            </a:r>
            <a:r>
              <a:rPr lang="en-US" dirty="0" err="1"/>
              <a:t>bri_english.pdf?sfvrsn</a:t>
            </a:r>
            <a:r>
              <a:rPr lang="en-US" dirty="0"/>
              <a:t>=8e8e78b0_4</a:t>
            </a:r>
          </a:p>
          <a:p>
            <a:pPr lvl="1"/>
            <a:r>
              <a:rPr lang="en-US" dirty="0"/>
              <a:t>Unemployment Insurance Program Letter No. 15-20 - April 4, 2020</a:t>
            </a:r>
          </a:p>
          <a:p>
            <a:pPr lvl="1"/>
            <a:r>
              <a:rPr lang="en-US" dirty="0"/>
              <a:t>Unemployment Insurance Program Letter No. 16-20 - April 5, 2020</a:t>
            </a:r>
          </a:p>
          <a:p>
            <a:pPr lvl="1"/>
            <a:r>
              <a:rPr lang="en-US" dirty="0"/>
              <a:t>Unemployment Insurance Program Letter No. 16-20 Change 1 - April 27, 2020</a:t>
            </a:r>
          </a:p>
          <a:p>
            <a:pPr lvl="1"/>
            <a:r>
              <a:rPr lang="en-US" dirty="0"/>
              <a:t>Unemployment Insurance Program Letter No. 17-20 - April 10, 2020</a:t>
            </a:r>
          </a:p>
          <a:p>
            <a:pPr lvl="1"/>
            <a:endParaRPr lang="en-US" dirty="0"/>
          </a:p>
          <a:p>
            <a:pPr lvl="1"/>
            <a:endParaRPr lang="en-US" dirty="0"/>
          </a:p>
          <a:p>
            <a:pPr lvl="1"/>
            <a:endParaRPr lang="en-US" dirty="0"/>
          </a:p>
          <a:p>
            <a:pPr lvl="1"/>
            <a:endParaRPr lang="en-US" dirty="0"/>
          </a:p>
          <a:p>
            <a:pPr lvl="2"/>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61293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F5826-3671-40CF-AEF2-12CC554DD2D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D94A0C15-FC89-4B02-8F72-7B02A4557D6A}"/>
              </a:ext>
            </a:extLst>
          </p:cNvPr>
          <p:cNvSpPr>
            <a:spLocks noGrp="1"/>
          </p:cNvSpPr>
          <p:nvPr>
            <p:ph idx="1"/>
          </p:nvPr>
        </p:nvSpPr>
        <p:spPr/>
        <p:txBody>
          <a:bodyPr>
            <a:normAutofit fontScale="92500" lnSpcReduction="20000"/>
          </a:bodyPr>
          <a:lstStyle/>
          <a:p>
            <a:pPr lvl="1"/>
            <a:r>
              <a:rPr lang="en-US" sz="2800" dirty="0"/>
              <a:t>Legal Services of Greater Miami, Inc.</a:t>
            </a:r>
          </a:p>
          <a:p>
            <a:pPr lvl="2"/>
            <a:r>
              <a:rPr lang="en-US" sz="2600" dirty="0"/>
              <a:t>4343 West Flagler Street, Suite 100, Miami Florida 33134</a:t>
            </a:r>
          </a:p>
          <a:p>
            <a:pPr lvl="2"/>
            <a:r>
              <a:rPr lang="en-US" sz="2800" dirty="0"/>
              <a:t>Phone number (305) 576 0080</a:t>
            </a:r>
          </a:p>
          <a:p>
            <a:pPr lvl="1"/>
            <a:endParaRPr lang="en-US" sz="2800" dirty="0"/>
          </a:p>
          <a:p>
            <a:pPr lvl="1"/>
            <a:r>
              <a:rPr lang="en-US" sz="2800" dirty="0"/>
              <a:t>Jocelyn Armand</a:t>
            </a:r>
          </a:p>
          <a:p>
            <a:pPr lvl="2"/>
            <a:r>
              <a:rPr lang="en-US" sz="2800" dirty="0"/>
              <a:t>Advocacy Director</a:t>
            </a:r>
          </a:p>
          <a:p>
            <a:pPr lvl="2"/>
            <a:r>
              <a:rPr lang="en-US" sz="2800" dirty="0">
                <a:hlinkClick r:id="rId2"/>
              </a:rPr>
              <a:t>Jarmand@legalservicesmiami.org</a:t>
            </a:r>
            <a:endParaRPr lang="en-US" sz="2800" dirty="0"/>
          </a:p>
          <a:p>
            <a:pPr marL="548640" lvl="2" indent="0">
              <a:buNone/>
            </a:pPr>
            <a:endParaRPr lang="en-US" sz="2800" dirty="0"/>
          </a:p>
          <a:p>
            <a:pPr lvl="1"/>
            <a:r>
              <a:rPr lang="en-US" sz="2800"/>
              <a:t>Daniel Rowinsky</a:t>
            </a:r>
            <a:endParaRPr lang="en-US" sz="2800" dirty="0"/>
          </a:p>
          <a:p>
            <a:pPr lvl="2"/>
            <a:r>
              <a:rPr lang="en-US" sz="2800" dirty="0"/>
              <a:t>Staff Attorney</a:t>
            </a:r>
          </a:p>
          <a:p>
            <a:pPr lvl="2"/>
            <a:r>
              <a:rPr lang="en-US" sz="2800" dirty="0">
                <a:hlinkClick r:id="rId3"/>
              </a:rPr>
              <a:t>Drowinsky@legalservicesmiami.org</a:t>
            </a:r>
            <a:endParaRPr lang="en-US" sz="2800" dirty="0"/>
          </a:p>
          <a:p>
            <a:pPr lvl="2"/>
            <a:endParaRPr lang="en-US" sz="2800" dirty="0"/>
          </a:p>
          <a:p>
            <a:pPr lvl="2"/>
            <a:endParaRPr lang="en-US" sz="2800" dirty="0"/>
          </a:p>
          <a:p>
            <a:pPr lvl="2"/>
            <a:endParaRPr lang="en-US" dirty="0"/>
          </a:p>
          <a:p>
            <a:pPr marL="548640" lvl="2" indent="0">
              <a:buNone/>
            </a:pPr>
            <a:endParaRPr lang="en-US" dirty="0"/>
          </a:p>
          <a:p>
            <a:pPr lvl="2"/>
            <a:endParaRPr lang="en-US" dirty="0"/>
          </a:p>
          <a:p>
            <a:pPr lvl="2"/>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5683425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 Assistance</a:t>
            </a:r>
          </a:p>
        </p:txBody>
      </p:sp>
      <p:sp>
        <p:nvSpPr>
          <p:cNvPr id="3" name="Text Placeholder 2"/>
          <p:cNvSpPr>
            <a:spLocks noGrp="1"/>
          </p:cNvSpPr>
          <p:nvPr>
            <p:ph type="body" idx="1"/>
          </p:nvPr>
        </p:nvSpPr>
        <p:spPr/>
        <p:txBody>
          <a:bodyPr/>
          <a:lstStyle/>
          <a:p>
            <a:r>
              <a:rPr lang="en-US" dirty="0"/>
              <a:t>Chapter 443, Florida Statutes</a:t>
            </a:r>
          </a:p>
          <a:p>
            <a:r>
              <a:rPr lang="en-US" dirty="0"/>
              <a:t>F.A.C. 73B</a:t>
            </a:r>
          </a:p>
        </p:txBody>
      </p:sp>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 Assistance (RA)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a:bodyPr>
          <a:lstStyle/>
          <a:p>
            <a:r>
              <a:rPr lang="en-US" dirty="0"/>
              <a:t>Existed before COVID-19, will exist after COVID-19.</a:t>
            </a:r>
          </a:p>
          <a:p>
            <a:r>
              <a:rPr lang="en-US" dirty="0"/>
              <a:t>Provides temporary, partial wage replacement benefits to qualified workers who are unemployed through no fault of their own. </a:t>
            </a:r>
          </a:p>
          <a:p>
            <a:r>
              <a:rPr lang="en-US" dirty="0"/>
              <a:t>Supports economic stability for employers who depend on consumer spending. </a:t>
            </a:r>
          </a:p>
          <a:p>
            <a:r>
              <a:rPr lang="en-US" dirty="0"/>
              <a:t>Funded solely by employers who pay federal and state payroll taxes.</a:t>
            </a:r>
          </a:p>
          <a:p>
            <a:r>
              <a:rPr lang="en-US" dirty="0"/>
              <a:t>Provided at no cost to the workers who receive the benefits. </a:t>
            </a:r>
          </a:p>
        </p:txBody>
      </p:sp>
    </p:spTree>
    <p:extLst>
      <p:ext uri="{BB962C8B-B14F-4D97-AF65-F5344CB8AC3E}">
        <p14:creationId xmlns:p14="http://schemas.microsoft.com/office/powerpoint/2010/main" val="221589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 Assistance (RA)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a:bodyPr>
          <a:lstStyle/>
          <a:p>
            <a:r>
              <a:rPr lang="en-US" sz="2800" dirty="0"/>
              <a:t>Claimants must: </a:t>
            </a:r>
          </a:p>
          <a:p>
            <a:pPr lvl="1"/>
            <a:r>
              <a:rPr lang="en-US" sz="2400" dirty="0"/>
              <a:t>Monetarily eligible</a:t>
            </a:r>
          </a:p>
          <a:p>
            <a:pPr lvl="2"/>
            <a:r>
              <a:rPr lang="en-US" sz="2200" dirty="0"/>
              <a:t>Have earned enough wages to qualify for the program during their “base period.”</a:t>
            </a:r>
          </a:p>
          <a:p>
            <a:pPr lvl="1"/>
            <a:r>
              <a:rPr lang="en-US" sz="2400" dirty="0"/>
              <a:t>Non-monetary eligible</a:t>
            </a:r>
          </a:p>
          <a:p>
            <a:pPr lvl="2"/>
            <a:r>
              <a:rPr lang="en-US" sz="2200" dirty="0"/>
              <a:t>Lost their job through no fault of their own;</a:t>
            </a:r>
          </a:p>
          <a:p>
            <a:pPr lvl="2"/>
            <a:r>
              <a:rPr lang="en-US" sz="2200" dirty="0"/>
              <a:t>Be totally or partially unemployed; </a:t>
            </a:r>
          </a:p>
          <a:p>
            <a:pPr lvl="2"/>
            <a:r>
              <a:rPr lang="en-US" sz="2200" dirty="0"/>
              <a:t>Be able and available to work; and</a:t>
            </a:r>
          </a:p>
          <a:p>
            <a:pPr lvl="2"/>
            <a:r>
              <a:rPr lang="en-US" sz="2200" dirty="0"/>
              <a:t>Actively seeking work. </a:t>
            </a:r>
          </a:p>
        </p:txBody>
      </p:sp>
    </p:spTree>
    <p:extLst>
      <p:ext uri="{BB962C8B-B14F-4D97-AF65-F5344CB8AC3E}">
        <p14:creationId xmlns:p14="http://schemas.microsoft.com/office/powerpoint/2010/main" val="23897592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4DAE7-5149-4E16-A7B7-03A6219CC773}"/>
              </a:ext>
            </a:extLst>
          </p:cNvPr>
          <p:cNvSpPr>
            <a:spLocks noGrp="1"/>
          </p:cNvSpPr>
          <p:nvPr>
            <p:ph type="title"/>
          </p:nvPr>
        </p:nvSpPr>
        <p:spPr/>
        <p:txBody>
          <a:bodyPr/>
          <a:lstStyle/>
          <a:p>
            <a:r>
              <a:rPr lang="en-US" dirty="0"/>
              <a:t>Reemployment Assistance (RA)</a:t>
            </a:r>
            <a:br>
              <a:rPr lang="en-US" dirty="0"/>
            </a:br>
            <a:r>
              <a:rPr lang="en-US" dirty="0"/>
              <a:t>			Monetary Eligibility</a:t>
            </a:r>
          </a:p>
        </p:txBody>
      </p:sp>
      <p:sp>
        <p:nvSpPr>
          <p:cNvPr id="3" name="Content Placeholder 2">
            <a:extLst>
              <a:ext uri="{FF2B5EF4-FFF2-40B4-BE49-F238E27FC236}">
                <a16:creationId xmlns:a16="http://schemas.microsoft.com/office/drawing/2014/main" id="{4E21D241-914C-4C03-8E2A-06C26CA8C9FB}"/>
              </a:ext>
            </a:extLst>
          </p:cNvPr>
          <p:cNvSpPr>
            <a:spLocks noGrp="1"/>
          </p:cNvSpPr>
          <p:nvPr>
            <p:ph idx="1"/>
          </p:nvPr>
        </p:nvSpPr>
        <p:spPr/>
        <p:txBody>
          <a:bodyPr>
            <a:normAutofit/>
          </a:bodyPr>
          <a:lstStyle/>
          <a:p>
            <a:r>
              <a:rPr lang="en-US" sz="2800" dirty="0"/>
              <a:t>First step in the adjudication process.</a:t>
            </a:r>
          </a:p>
          <a:p>
            <a:r>
              <a:rPr lang="en-US" sz="2800" dirty="0"/>
              <a:t>DEO needs to determine eligibility during the “base period.”</a:t>
            </a:r>
          </a:p>
          <a:p>
            <a:r>
              <a:rPr lang="en-US" sz="2800" dirty="0"/>
              <a:t>Base period</a:t>
            </a:r>
          </a:p>
          <a:p>
            <a:pPr lvl="1"/>
            <a:r>
              <a:rPr lang="en-US" sz="2400" dirty="0"/>
              <a:t>Definition: First four of the last five completed calendar quarters before the date the claimants filed their claim</a:t>
            </a:r>
          </a:p>
          <a:p>
            <a:pPr lvl="2"/>
            <a:r>
              <a:rPr lang="en-US" sz="2200" dirty="0"/>
              <a:t>Claimants must have earned at least $3,400 before taxes; </a:t>
            </a:r>
          </a:p>
          <a:p>
            <a:pPr lvl="2"/>
            <a:r>
              <a:rPr lang="en-US" sz="2200" dirty="0"/>
              <a:t>They must have earnings in at least two quarters in the base period; and</a:t>
            </a:r>
          </a:p>
          <a:p>
            <a:pPr lvl="2"/>
            <a:r>
              <a:rPr lang="en-US" sz="2200" dirty="0"/>
              <a:t>Quarter with highest wages x 1.5 cannot exceed the base period wages.</a:t>
            </a:r>
          </a:p>
        </p:txBody>
      </p:sp>
    </p:spTree>
    <p:extLst>
      <p:ext uri="{BB962C8B-B14F-4D97-AF65-F5344CB8AC3E}">
        <p14:creationId xmlns:p14="http://schemas.microsoft.com/office/powerpoint/2010/main" val="23724435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1CCA-765D-43DD-A90D-7A0E57BEBADA}"/>
              </a:ext>
            </a:extLst>
          </p:cNvPr>
          <p:cNvSpPr>
            <a:spLocks noGrp="1"/>
          </p:cNvSpPr>
          <p:nvPr>
            <p:ph type="title"/>
          </p:nvPr>
        </p:nvSpPr>
        <p:spPr/>
        <p:txBody>
          <a:bodyPr/>
          <a:lstStyle/>
          <a:p>
            <a:r>
              <a:rPr lang="en-US" dirty="0"/>
              <a:t>Reemployment Assistance (RA)</a:t>
            </a:r>
            <a:br>
              <a:rPr lang="en-US" dirty="0"/>
            </a:br>
            <a:r>
              <a:rPr lang="en-US" dirty="0"/>
              <a:t>		Non-Monetary Eligibility</a:t>
            </a:r>
          </a:p>
        </p:txBody>
      </p:sp>
      <p:sp>
        <p:nvSpPr>
          <p:cNvPr id="3" name="Content Placeholder 2">
            <a:extLst>
              <a:ext uri="{FF2B5EF4-FFF2-40B4-BE49-F238E27FC236}">
                <a16:creationId xmlns:a16="http://schemas.microsoft.com/office/drawing/2014/main" id="{46E1784D-0FA4-4EBF-B8D7-79B6CA16DF03}"/>
              </a:ext>
            </a:extLst>
          </p:cNvPr>
          <p:cNvSpPr>
            <a:spLocks noGrp="1"/>
          </p:cNvSpPr>
          <p:nvPr>
            <p:ph idx="1"/>
          </p:nvPr>
        </p:nvSpPr>
        <p:spPr/>
        <p:txBody>
          <a:bodyPr>
            <a:normAutofit fontScale="85000" lnSpcReduction="20000"/>
          </a:bodyPr>
          <a:lstStyle/>
          <a:p>
            <a:r>
              <a:rPr lang="en-US" dirty="0"/>
              <a:t>Claimants must have lost their jobs through no fault of their own. </a:t>
            </a:r>
          </a:p>
          <a:p>
            <a:pPr lvl="1"/>
            <a:r>
              <a:rPr lang="en-US" dirty="0"/>
              <a:t>Not discharged for misconduct connected with work.</a:t>
            </a:r>
          </a:p>
          <a:p>
            <a:pPr lvl="1"/>
            <a:r>
              <a:rPr lang="en-US" dirty="0"/>
              <a:t>Quit job with good cause attributable to the employment unit.</a:t>
            </a:r>
          </a:p>
          <a:p>
            <a:r>
              <a:rPr lang="en-US" dirty="0"/>
              <a:t>Totally or partially unemployed</a:t>
            </a:r>
          </a:p>
          <a:p>
            <a:pPr lvl="1"/>
            <a:r>
              <a:rPr lang="en-US" dirty="0"/>
              <a:t>Partially unemployed means hours were reduced or that the claimants engage in part-time work and cannot find additional work.</a:t>
            </a:r>
          </a:p>
          <a:p>
            <a:pPr lvl="2"/>
            <a:r>
              <a:rPr lang="en-US" dirty="0"/>
              <a:t>Income must be less than the weekly benefit amount (WBA) to remain eligible.</a:t>
            </a:r>
          </a:p>
          <a:p>
            <a:r>
              <a:rPr lang="en-US" dirty="0"/>
              <a:t> Claimants must be able to work, available to work, and actively seeking work. </a:t>
            </a:r>
          </a:p>
          <a:p>
            <a:pPr lvl="1"/>
            <a:r>
              <a:rPr lang="en-US" dirty="0"/>
              <a:t>Free from unreasonable occupational restrictions regarding wages, hours, place and type of work in relation to their training, experience, work history, and local labor market conditions</a:t>
            </a:r>
          </a:p>
          <a:p>
            <a:pPr lvl="1"/>
            <a:r>
              <a:rPr lang="en-US" dirty="0"/>
              <a:t>Actively seeking work</a:t>
            </a:r>
          </a:p>
          <a:p>
            <a:pPr lvl="2"/>
            <a:r>
              <a:rPr lang="en-US" dirty="0"/>
              <a:t>Contact at least 5 prospective employers each week.</a:t>
            </a:r>
          </a:p>
          <a:p>
            <a:pPr lvl="2"/>
            <a:r>
              <a:rPr lang="en-US" dirty="0"/>
              <a:t>Not refused suitable work.</a:t>
            </a:r>
          </a:p>
          <a:p>
            <a:r>
              <a:rPr lang="en-US" dirty="0"/>
              <a:t>Bi-weekly certification of benefits, even if case is on or pending appeal.</a:t>
            </a:r>
          </a:p>
          <a:p>
            <a:pPr lvl="1"/>
            <a:endParaRPr lang="en-US" dirty="0"/>
          </a:p>
        </p:txBody>
      </p:sp>
    </p:spTree>
    <p:extLst>
      <p:ext uri="{BB962C8B-B14F-4D97-AF65-F5344CB8AC3E}">
        <p14:creationId xmlns:p14="http://schemas.microsoft.com/office/powerpoint/2010/main" val="1915500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 Assistance (RA)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a:bodyPr>
          <a:lstStyle/>
          <a:p>
            <a:r>
              <a:rPr lang="en-US" dirty="0"/>
              <a:t>WBA received during unemployment will vary from person to person. </a:t>
            </a:r>
          </a:p>
          <a:p>
            <a:r>
              <a:rPr lang="en-US" dirty="0"/>
              <a:t>The state determines  WBA based </a:t>
            </a:r>
            <a:r>
              <a:rPr lang="en-US"/>
              <a:t>on previous </a:t>
            </a:r>
            <a:r>
              <a:rPr lang="en-US" dirty="0"/>
              <a:t>earnings during employment. Currently, claimants can receive </a:t>
            </a:r>
            <a:r>
              <a:rPr lang="en-US" b="1" dirty="0"/>
              <a:t>a maximum of $275 per week</a:t>
            </a:r>
            <a:r>
              <a:rPr lang="en-US" dirty="0"/>
              <a:t> for 12 weeks. </a:t>
            </a:r>
          </a:p>
          <a:p>
            <a:r>
              <a:rPr lang="en-US" dirty="0"/>
              <a:t>The amount of weeks of benefits is tied to the unemployment rate.</a:t>
            </a:r>
          </a:p>
          <a:p>
            <a:pPr lvl="1"/>
            <a:r>
              <a:rPr lang="en-US" dirty="0"/>
              <a:t>Positive correlation</a:t>
            </a:r>
          </a:p>
          <a:p>
            <a:pPr lvl="2"/>
            <a:r>
              <a:rPr lang="en-US" dirty="0"/>
              <a:t>When unemployment rate increases, the number of weeks increase. </a:t>
            </a:r>
          </a:p>
          <a:p>
            <a:pPr lvl="2"/>
            <a:r>
              <a:rPr lang="en-US" dirty="0"/>
              <a:t>When it decreases, the number of weeks decrease.</a:t>
            </a:r>
          </a:p>
          <a:p>
            <a:pPr lvl="1"/>
            <a:r>
              <a:rPr lang="en-US" dirty="0"/>
              <a:t> Minimum is 12 weeks and maximum is 23 weeks.</a:t>
            </a:r>
          </a:p>
        </p:txBody>
      </p:sp>
    </p:spTree>
    <p:extLst>
      <p:ext uri="{BB962C8B-B14F-4D97-AF65-F5344CB8AC3E}">
        <p14:creationId xmlns:p14="http://schemas.microsoft.com/office/powerpoint/2010/main" val="1358006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Reemployment Assistance (RA)</a:t>
            </a:r>
          </a:p>
        </p:txBody>
      </p:sp>
      <p:sp>
        <p:nvSpPr>
          <p:cNvPr id="3" name="Content Placeholder 2">
            <a:extLst>
              <a:ext uri="{FF2B5EF4-FFF2-40B4-BE49-F238E27FC236}">
                <a16:creationId xmlns:a16="http://schemas.microsoft.com/office/drawing/2014/main" id="{C38F1A31-11CB-45F2-A8C5-727BF7836E6C}"/>
              </a:ext>
            </a:extLst>
          </p:cNvPr>
          <p:cNvSpPr>
            <a:spLocks noGrp="1"/>
          </p:cNvSpPr>
          <p:nvPr>
            <p:ph idx="1"/>
          </p:nvPr>
        </p:nvSpPr>
        <p:spPr/>
        <p:txBody>
          <a:bodyPr>
            <a:normAutofit lnSpcReduction="10000"/>
          </a:bodyPr>
          <a:lstStyle/>
          <a:p>
            <a:r>
              <a:rPr lang="en-US" sz="3200" u="sng" dirty="0"/>
              <a:t>Changes to current RA benefits:</a:t>
            </a:r>
          </a:p>
          <a:p>
            <a:r>
              <a:rPr lang="en-US" dirty="0"/>
              <a:t>Work registration has been suspended through May 8, 2020.</a:t>
            </a:r>
          </a:p>
          <a:p>
            <a:r>
              <a:rPr lang="en-US" dirty="0"/>
              <a:t>Waiting week has been suspended through May 8, 2020.</a:t>
            </a:r>
          </a:p>
          <a:p>
            <a:r>
              <a:rPr lang="en-US" dirty="0"/>
              <a:t>Request bi-weekly benefits - suspended through May 8, 2020.</a:t>
            </a:r>
          </a:p>
          <a:p>
            <a:r>
              <a:rPr lang="en-US" dirty="0"/>
              <a:t>Employers allowed to assist claimants file claims if they lay off 1,000 or more employees by notify DEO of group filings.</a:t>
            </a:r>
          </a:p>
          <a:p>
            <a:r>
              <a:rPr lang="en-US" dirty="0"/>
              <a:t>Since April 27, 2020, claimants can backdate the effective date of their claims to on or after March 9,2020.</a:t>
            </a:r>
          </a:p>
          <a:p>
            <a:pPr lvl="1"/>
            <a:r>
              <a:rPr lang="en-US" u="sng" dirty="0">
                <a:hlinkClick r:id="rId2"/>
              </a:rPr>
              <a:t>https://claimdate.myflorida.com/</a:t>
            </a:r>
            <a:endParaRPr lang="en-US" dirty="0"/>
          </a:p>
          <a:p>
            <a:pPr lvl="1"/>
            <a:endParaRPr lang="en-US" dirty="0"/>
          </a:p>
          <a:p>
            <a:pPr lvl="1"/>
            <a:endParaRPr lang="en-US" dirty="0"/>
          </a:p>
          <a:p>
            <a:pPr marL="0" indent="0">
              <a:buNone/>
            </a:pPr>
            <a:endParaRPr lang="en-US" sz="6000" dirty="0"/>
          </a:p>
          <a:p>
            <a:pPr marL="274320" lvl="1" indent="0">
              <a:buNone/>
            </a:pPr>
            <a:endParaRPr lang="en-US" dirty="0"/>
          </a:p>
        </p:txBody>
      </p:sp>
    </p:spTree>
    <p:extLst>
      <p:ext uri="{BB962C8B-B14F-4D97-AF65-F5344CB8AC3E}">
        <p14:creationId xmlns:p14="http://schemas.microsoft.com/office/powerpoint/2010/main" val="3232666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TF00001018.potx" id="{D19C2884-2C55-4C1A-A5C2-5D03FF1F35A4}" vid="{5F7A9C6A-558C-4654-B762-2F22BC904FAE}"/>
    </a:ext>
  </a:ext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85CCF753D332D47BD8FA160F9CEF952" ma:contentTypeVersion="12" ma:contentTypeDescription="Create a new document." ma:contentTypeScope="" ma:versionID="c2c5b49e7b04626aa1d077e5988416dc">
  <xsd:schema xmlns:xsd="http://www.w3.org/2001/XMLSchema" xmlns:xs="http://www.w3.org/2001/XMLSchema" xmlns:p="http://schemas.microsoft.com/office/2006/metadata/properties" xmlns:ns2="9f8bf476-6755-441c-bbed-f67f373a2522" xmlns:ns3="f4f533a2-ef7b-4c2f-83a2-ce286c58c512" targetNamespace="http://schemas.microsoft.com/office/2006/metadata/properties" ma:root="true" ma:fieldsID="13bf7b020b2b3be1c6e0faf714128b33" ns2:_="" ns3:_="">
    <xsd:import namespace="9f8bf476-6755-441c-bbed-f67f373a2522"/>
    <xsd:import namespace="f4f533a2-ef7b-4c2f-83a2-ce286c58c51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f8bf476-6755-441c-bbed-f67f373a25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f533a2-ef7b-4c2f-83a2-ce286c58c5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0266A7-63C0-4118-98FE-FF30E4DAB2D3}">
  <ds:schemaRefs>
    <ds:schemaRef ds:uri="http://schemas.microsoft.com/sharepoint/v3/contenttype/forms"/>
  </ds:schemaRefs>
</ds:datastoreItem>
</file>

<file path=customXml/itemProps2.xml><?xml version="1.0" encoding="utf-8"?>
<ds:datastoreItem xmlns:ds="http://schemas.openxmlformats.org/officeDocument/2006/customXml" ds:itemID="{D9620AC2-175E-41E5-8165-00CF09B8AEA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BF59318-3CF8-4F18-85BD-79575F1DE2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f8bf476-6755-441c-bbed-f67f373a2522"/>
    <ds:schemaRef ds:uri="f4f533a2-ef7b-4c2f-83a2-ce286c58c5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Chalkboard education presentation (widescreen)</Template>
  <TotalTime>2437</TotalTime>
  <Words>1980</Words>
  <Application>Microsoft Office PowerPoint</Application>
  <PresentationFormat>Custom</PresentationFormat>
  <Paragraphs>222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Consolas</vt:lpstr>
      <vt:lpstr>Corbel</vt:lpstr>
      <vt:lpstr>Chalkboard 16x9</vt:lpstr>
      <vt:lpstr>Reemployment Assistance</vt:lpstr>
      <vt:lpstr>REEMPLOYMENT ASSISTANCE PROGRAMS</vt:lpstr>
      <vt:lpstr>Reemployment Assistance</vt:lpstr>
      <vt:lpstr>Reemployment Assistance (RA)</vt:lpstr>
      <vt:lpstr>Reemployment Assistance (RA)</vt:lpstr>
      <vt:lpstr>Reemployment Assistance (RA)    Monetary Eligibility</vt:lpstr>
      <vt:lpstr>Reemployment Assistance (RA)   Non-Monetary Eligibility</vt:lpstr>
      <vt:lpstr>Reemployment Assistance (RA)</vt:lpstr>
      <vt:lpstr>Reemployment Assistance (RA)</vt:lpstr>
      <vt:lpstr>Pandemic Unemployment Assistance (PUA)</vt:lpstr>
      <vt:lpstr>Pandemic Unemployment Assistance (PUA)</vt:lpstr>
      <vt:lpstr>Pandemic Unemployment Assistance (PUA)</vt:lpstr>
      <vt:lpstr>Pandemic Unemployment Assistance (PUA)   COVID-19 Reasons</vt:lpstr>
      <vt:lpstr>Pandemic Unemployment Assistance (PUA)   Calculation of Benefits</vt:lpstr>
      <vt:lpstr>Pandemic Unemployment Assistance (PUA)   Other </vt:lpstr>
      <vt:lpstr>Pandemic Emergency Unemployment Compensation (PEUC)</vt:lpstr>
      <vt:lpstr>Pandemic Emergency Unemployment Compensation (PEUC)</vt:lpstr>
      <vt:lpstr>Federal Pandemic Unemployment Compensation (FPUC)</vt:lpstr>
      <vt:lpstr> Federal Pandemic Unemployment Compensation (FPUC)</vt:lpstr>
      <vt:lpstr>Appeal Process – All Claims</vt:lpstr>
      <vt:lpstr>Overpayments</vt:lpstr>
      <vt:lpstr>NEW PUBLIC CHARGE RULE</vt:lpstr>
      <vt:lpstr>NEW PUBLIC CHARGE RULE</vt:lpstr>
      <vt:lpstr>QUESTIONS?</vt:lpstr>
      <vt:lpstr>RESOURCES</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Reemployment Assistance</dc:title>
  <dc:creator>Jocelyn Jauregui</dc:creator>
  <cp:lastModifiedBy>Daniel Rowinsky</cp:lastModifiedBy>
  <cp:revision>20</cp:revision>
  <dcterms:created xsi:type="dcterms:W3CDTF">2020-04-07T19:35:34Z</dcterms:created>
  <dcterms:modified xsi:type="dcterms:W3CDTF">2020-05-06T12:12:55Z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0x010100F85CCF753D332D47BD8FA160F9CEF952</vt:lpwstr>
  </property>
</Properties>
</file>